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32397700" cy="36004500"/>
  <p:notesSz cx="6858000" cy="9144000"/>
  <p:embeddedFontLst>
    <p:embeddedFont>
      <p:font typeface="Times New Roman MT Bold" panose="020B0604020202020204" charset="0"/>
      <p:regular r:id="rId3"/>
    </p:embeddedFont>
    <p:embeddedFont>
      <p:font typeface="Times New Roman MT Medium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20FD10-5BC9-43C8-8E5F-8239B4329ADB}" v="147" dt="2025-11-26T18:19:49.6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0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font" Target="fonts/font2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Rogério" userId="917c40640debcc2a" providerId="LiveId" clId="{3D9D0AA1-BB4C-4710-8196-35AC7E5D0E62}"/>
    <pc:docChg chg="undo custSel addSld delSld modSld">
      <pc:chgData name="David Rogério" userId="917c40640debcc2a" providerId="LiveId" clId="{3D9D0AA1-BB4C-4710-8196-35AC7E5D0E62}" dt="2025-11-26T18:20:06.483" v="1763" actId="1036"/>
      <pc:docMkLst>
        <pc:docMk/>
      </pc:docMkLst>
      <pc:sldChg chg="addSp delSp modSp del mod">
        <pc:chgData name="David Rogério" userId="917c40640debcc2a" providerId="LiveId" clId="{3D9D0AA1-BB4C-4710-8196-35AC7E5D0E62}" dt="2025-11-26T15:28:03.107" v="1263" actId="47"/>
        <pc:sldMkLst>
          <pc:docMk/>
          <pc:sldMk cId="0" sldId="256"/>
        </pc:sldMkLst>
        <pc:spChg chg="del">
          <ac:chgData name="David Rogério" userId="917c40640debcc2a" providerId="LiveId" clId="{3D9D0AA1-BB4C-4710-8196-35AC7E5D0E62}" dt="2025-11-25T18:35:12.743" v="6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David Rogério" userId="917c40640debcc2a" providerId="LiveId" clId="{3D9D0AA1-BB4C-4710-8196-35AC7E5D0E62}" dt="2025-11-25T18:35:09.024" v="4" actId="478"/>
          <ac:spMkLst>
            <pc:docMk/>
            <pc:sldMk cId="0" sldId="256"/>
            <ac:spMk id="12" creationId="{00000000-0000-0000-0000-000000000000}"/>
          </ac:spMkLst>
        </pc:spChg>
        <pc:spChg chg="del">
          <ac:chgData name="David Rogério" userId="917c40640debcc2a" providerId="LiveId" clId="{3D9D0AA1-BB4C-4710-8196-35AC7E5D0E62}" dt="2025-11-25T18:36:06.597" v="8" actId="478"/>
          <ac:spMkLst>
            <pc:docMk/>
            <pc:sldMk cId="0" sldId="256"/>
            <ac:spMk id="13" creationId="{00000000-0000-0000-0000-000000000000}"/>
          </ac:spMkLst>
        </pc:spChg>
        <pc:spChg chg="del">
          <ac:chgData name="David Rogério" userId="917c40640debcc2a" providerId="LiveId" clId="{3D9D0AA1-BB4C-4710-8196-35AC7E5D0E62}" dt="2025-11-25T18:36:05.257" v="7" actId="478"/>
          <ac:spMkLst>
            <pc:docMk/>
            <pc:sldMk cId="0" sldId="256"/>
            <ac:spMk id="15" creationId="{00000000-0000-0000-0000-000000000000}"/>
          </ac:spMkLst>
        </pc:spChg>
        <pc:spChg chg="del">
          <ac:chgData name="David Rogério" userId="917c40640debcc2a" providerId="LiveId" clId="{3D9D0AA1-BB4C-4710-8196-35AC7E5D0E62}" dt="2025-11-25T18:35:06.593" v="3" actId="478"/>
          <ac:spMkLst>
            <pc:docMk/>
            <pc:sldMk cId="0" sldId="256"/>
            <ac:spMk id="51" creationId="{00000000-0000-0000-0000-000000000000}"/>
          </ac:spMkLst>
        </pc:spChg>
        <pc:spChg chg="mod">
          <ac:chgData name="David Rogério" userId="917c40640debcc2a" providerId="LiveId" clId="{3D9D0AA1-BB4C-4710-8196-35AC7E5D0E62}" dt="2025-11-26T15:02:26.968" v="357" actId="20577"/>
          <ac:spMkLst>
            <pc:docMk/>
            <pc:sldMk cId="0" sldId="256"/>
            <ac:spMk id="68" creationId="{00000000-0000-0000-0000-000000000000}"/>
          </ac:spMkLst>
        </pc:spChg>
        <pc:grpChg chg="del">
          <ac:chgData name="David Rogério" userId="917c40640debcc2a" providerId="LiveId" clId="{3D9D0AA1-BB4C-4710-8196-35AC7E5D0E62}" dt="2025-11-25T18:35:04.789" v="2" actId="478"/>
          <ac:grpSpMkLst>
            <pc:docMk/>
            <pc:sldMk cId="0" sldId="256"/>
            <ac:grpSpMk id="5" creationId="{00000000-0000-0000-0000-000000000000}"/>
          </ac:grpSpMkLst>
        </pc:grpChg>
        <pc:grpChg chg="del">
          <ac:chgData name="David Rogério" userId="917c40640debcc2a" providerId="LiveId" clId="{3D9D0AA1-BB4C-4710-8196-35AC7E5D0E62}" dt="2025-11-25T18:35:11.088" v="5" actId="478"/>
          <ac:grpSpMkLst>
            <pc:docMk/>
            <pc:sldMk cId="0" sldId="256"/>
            <ac:grpSpMk id="9" creationId="{00000000-0000-0000-0000-000000000000}"/>
          </ac:grpSpMkLst>
        </pc:grpChg>
        <pc:grpChg chg="del">
          <ac:chgData name="David Rogério" userId="917c40640debcc2a" providerId="LiveId" clId="{3D9D0AA1-BB4C-4710-8196-35AC7E5D0E62}" dt="2025-11-25T18:35:00.113" v="0" actId="478"/>
          <ac:grpSpMkLst>
            <pc:docMk/>
            <pc:sldMk cId="0" sldId="256"/>
            <ac:grpSpMk id="45" creationId="{00000000-0000-0000-0000-000000000000}"/>
          </ac:grpSpMkLst>
        </pc:grpChg>
        <pc:grpChg chg="del">
          <ac:chgData name="David Rogério" userId="917c40640debcc2a" providerId="LiveId" clId="{3D9D0AA1-BB4C-4710-8196-35AC7E5D0E62}" dt="2025-11-25T18:35:01.668" v="1" actId="478"/>
          <ac:grpSpMkLst>
            <pc:docMk/>
            <pc:sldMk cId="0" sldId="256"/>
            <ac:grpSpMk id="48" creationId="{00000000-0000-0000-0000-000000000000}"/>
          </ac:grpSpMkLst>
        </pc:grpChg>
        <pc:picChg chg="add del mod">
          <ac:chgData name="David Rogério" userId="917c40640debcc2a" providerId="LiveId" clId="{3D9D0AA1-BB4C-4710-8196-35AC7E5D0E62}" dt="2025-11-25T18:37:24.461" v="10" actId="478"/>
          <ac:picMkLst>
            <pc:docMk/>
            <pc:sldMk cId="0" sldId="256"/>
            <ac:picMk id="69" creationId="{C674E85B-0F43-B881-55B0-222702FEAD64}"/>
          </ac:picMkLst>
        </pc:picChg>
        <pc:picChg chg="add del mod">
          <ac:chgData name="David Rogério" userId="917c40640debcc2a" providerId="LiveId" clId="{3D9D0AA1-BB4C-4710-8196-35AC7E5D0E62}" dt="2025-11-25T18:37:24.461" v="10" actId="478"/>
          <ac:picMkLst>
            <pc:docMk/>
            <pc:sldMk cId="0" sldId="256"/>
            <ac:picMk id="70" creationId="{C93F0C39-2D2B-165F-7C9F-D53A2836E8CA}"/>
          </ac:picMkLst>
        </pc:picChg>
        <pc:picChg chg="add del mod">
          <ac:chgData name="David Rogério" userId="917c40640debcc2a" providerId="LiveId" clId="{3D9D0AA1-BB4C-4710-8196-35AC7E5D0E62}" dt="2025-11-25T18:37:24.461" v="10" actId="478"/>
          <ac:picMkLst>
            <pc:docMk/>
            <pc:sldMk cId="0" sldId="256"/>
            <ac:picMk id="71" creationId="{1B6BC44C-5E0C-03BC-C233-F4FADF59104A}"/>
          </ac:picMkLst>
        </pc:picChg>
        <pc:picChg chg="add mod">
          <ac:chgData name="David Rogério" userId="917c40640debcc2a" providerId="LiveId" clId="{3D9D0AA1-BB4C-4710-8196-35AC7E5D0E62}" dt="2025-11-25T18:37:39.302" v="13" actId="1076"/>
          <ac:picMkLst>
            <pc:docMk/>
            <pc:sldMk cId="0" sldId="256"/>
            <ac:picMk id="72" creationId="{EB0F8125-A71E-6344-13AC-02DB1699D0D2}"/>
          </ac:picMkLst>
        </pc:picChg>
        <pc:picChg chg="add mod">
          <ac:chgData name="David Rogério" userId="917c40640debcc2a" providerId="LiveId" clId="{3D9D0AA1-BB4C-4710-8196-35AC7E5D0E62}" dt="2025-11-25T18:38:07.999" v="15" actId="1076"/>
          <ac:picMkLst>
            <pc:docMk/>
            <pc:sldMk cId="0" sldId="256"/>
            <ac:picMk id="73" creationId="{D6FB84B4-C804-6423-ED2B-0D2665A12215}"/>
          </ac:picMkLst>
        </pc:picChg>
      </pc:sldChg>
      <pc:sldChg chg="addSp delSp modSp new mod">
        <pc:chgData name="David Rogério" userId="917c40640debcc2a" providerId="LiveId" clId="{3D9D0AA1-BB4C-4710-8196-35AC7E5D0E62}" dt="2025-11-26T18:20:06.483" v="1763" actId="1036"/>
        <pc:sldMkLst>
          <pc:docMk/>
          <pc:sldMk cId="1549746775" sldId="257"/>
        </pc:sldMkLst>
        <pc:spChg chg="add del mod">
          <ac:chgData name="David Rogério" userId="917c40640debcc2a" providerId="LiveId" clId="{3D9D0AA1-BB4C-4710-8196-35AC7E5D0E62}" dt="2025-11-26T18:12:50.761" v="1655" actId="478"/>
          <ac:spMkLst>
            <pc:docMk/>
            <pc:sldMk cId="1549746775" sldId="257"/>
            <ac:spMk id="3" creationId="{51B8A37C-CB15-F858-5125-65D54FC29A70}"/>
          </ac:spMkLst>
        </pc:spChg>
        <pc:spChg chg="add mod modCrop">
          <ac:chgData name="David Rogério" userId="917c40640debcc2a" providerId="LiveId" clId="{3D9D0AA1-BB4C-4710-8196-35AC7E5D0E62}" dt="2025-11-26T18:18:20.448" v="1751" actId="164"/>
          <ac:spMkLst>
            <pc:docMk/>
            <pc:sldMk cId="1549746775" sldId="257"/>
            <ac:spMk id="4" creationId="{3BAA6E5D-0F36-08C0-C18B-2A3213670A8B}"/>
          </ac:spMkLst>
        </pc:spChg>
        <pc:spChg chg="add mod ord">
          <ac:chgData name="David Rogério" userId="917c40640debcc2a" providerId="LiveId" clId="{3D9D0AA1-BB4C-4710-8196-35AC7E5D0E62}" dt="2025-11-26T18:18:55.668" v="1753" actId="164"/>
          <ac:spMkLst>
            <pc:docMk/>
            <pc:sldMk cId="1549746775" sldId="257"/>
            <ac:spMk id="6" creationId="{D2794F5E-7CAE-A7FD-25B5-5AE09C4493AB}"/>
          </ac:spMkLst>
        </pc:spChg>
        <pc:spChg chg="add del mod">
          <ac:chgData name="David Rogério" userId="917c40640debcc2a" providerId="LiveId" clId="{3D9D0AA1-BB4C-4710-8196-35AC7E5D0E62}" dt="2025-11-25T18:49:55.522" v="247" actId="478"/>
          <ac:spMkLst>
            <pc:docMk/>
            <pc:sldMk cId="1549746775" sldId="257"/>
            <ac:spMk id="6" creationId="{F886B67E-37C9-0497-51D2-79B59BCBE00B}"/>
          </ac:spMkLst>
        </pc:spChg>
        <pc:spChg chg="add del mod">
          <ac:chgData name="David Rogério" userId="917c40640debcc2a" providerId="LiveId" clId="{3D9D0AA1-BB4C-4710-8196-35AC7E5D0E62}" dt="2025-11-25T18:49:50.457" v="244" actId="478"/>
          <ac:spMkLst>
            <pc:docMk/>
            <pc:sldMk cId="1549746775" sldId="257"/>
            <ac:spMk id="7" creationId="{4C01EF7A-5C42-291F-B127-2D4B7E7767D0}"/>
          </ac:spMkLst>
        </pc:spChg>
        <pc:spChg chg="add del mod">
          <ac:chgData name="David Rogério" userId="917c40640debcc2a" providerId="LiveId" clId="{3D9D0AA1-BB4C-4710-8196-35AC7E5D0E62}" dt="2025-11-26T17:54:22.409" v="1421" actId="478"/>
          <ac:spMkLst>
            <pc:docMk/>
            <pc:sldMk cId="1549746775" sldId="257"/>
            <ac:spMk id="7" creationId="{5135A2FF-0B4A-85AC-82E0-943BB0603A5E}"/>
          </ac:spMkLst>
        </pc:spChg>
        <pc:spChg chg="add del mod ord">
          <ac:chgData name="David Rogério" userId="917c40640debcc2a" providerId="LiveId" clId="{3D9D0AA1-BB4C-4710-8196-35AC7E5D0E62}" dt="2025-11-26T15:28:50.934" v="1287" actId="478"/>
          <ac:spMkLst>
            <pc:docMk/>
            <pc:sldMk cId="1549746775" sldId="257"/>
            <ac:spMk id="7" creationId="{DA97ACC9-9A3E-ABF7-D3C9-9E592DCA74F1}"/>
          </ac:spMkLst>
        </pc:spChg>
        <pc:spChg chg="add del mod">
          <ac:chgData name="David Rogério" userId="917c40640debcc2a" providerId="LiveId" clId="{3D9D0AA1-BB4C-4710-8196-35AC7E5D0E62}" dt="2025-11-25T18:49:51.576" v="245" actId="478"/>
          <ac:spMkLst>
            <pc:docMk/>
            <pc:sldMk cId="1549746775" sldId="257"/>
            <ac:spMk id="8" creationId="{4DEDD70E-D41D-DAFA-2D2F-48EC1581F40C}"/>
          </ac:spMkLst>
        </pc:spChg>
        <pc:spChg chg="add mod">
          <ac:chgData name="David Rogério" userId="917c40640debcc2a" providerId="LiveId" clId="{3D9D0AA1-BB4C-4710-8196-35AC7E5D0E62}" dt="2025-11-26T17:54:42.316" v="1424" actId="1076"/>
          <ac:spMkLst>
            <pc:docMk/>
            <pc:sldMk cId="1549746775" sldId="257"/>
            <ac:spMk id="8" creationId="{67882B36-BC79-121B-AA25-0227F93522A7}"/>
          </ac:spMkLst>
        </pc:spChg>
        <pc:spChg chg="add del mod ord">
          <ac:chgData name="David Rogério" userId="917c40640debcc2a" providerId="LiveId" clId="{3D9D0AA1-BB4C-4710-8196-35AC7E5D0E62}" dt="2025-11-26T15:28:49.680" v="1286" actId="478"/>
          <ac:spMkLst>
            <pc:docMk/>
            <pc:sldMk cId="1549746775" sldId="257"/>
            <ac:spMk id="8" creationId="{760EC248-579E-F325-DBFA-5C8E42B10755}"/>
          </ac:spMkLst>
        </pc:spChg>
        <pc:spChg chg="add del mod">
          <ac:chgData name="David Rogério" userId="917c40640debcc2a" providerId="LiveId" clId="{3D9D0AA1-BB4C-4710-8196-35AC7E5D0E62}" dt="2025-11-26T15:09:55.554" v="384" actId="478"/>
          <ac:spMkLst>
            <pc:docMk/>
            <pc:sldMk cId="1549746775" sldId="257"/>
            <ac:spMk id="9" creationId="{65E0961B-2F84-D202-476E-FED4D6E8B97C}"/>
          </ac:spMkLst>
        </pc:spChg>
        <pc:spChg chg="add del mod">
          <ac:chgData name="David Rogério" userId="917c40640debcc2a" providerId="LiveId" clId="{3D9D0AA1-BB4C-4710-8196-35AC7E5D0E62}" dt="2025-11-25T19:00:29.101" v="330" actId="478"/>
          <ac:spMkLst>
            <pc:docMk/>
            <pc:sldMk cId="1549746775" sldId="257"/>
            <ac:spMk id="10" creationId="{115EB9EA-AC97-0EA7-F8F5-31E023980DAD}"/>
          </ac:spMkLst>
        </pc:spChg>
        <pc:spChg chg="add del mod ord">
          <ac:chgData name="David Rogério" userId="917c40640debcc2a" providerId="LiveId" clId="{3D9D0AA1-BB4C-4710-8196-35AC7E5D0E62}" dt="2025-11-26T15:28:52.240" v="1288" actId="478"/>
          <ac:spMkLst>
            <pc:docMk/>
            <pc:sldMk cId="1549746775" sldId="257"/>
            <ac:spMk id="10" creationId="{BFC5E613-13B2-A9B6-A26D-179C8FB6E004}"/>
          </ac:spMkLst>
        </pc:spChg>
        <pc:spChg chg="add del mod">
          <ac:chgData name="David Rogério" userId="917c40640debcc2a" providerId="LiveId" clId="{3D9D0AA1-BB4C-4710-8196-35AC7E5D0E62}" dt="2025-11-25T18:49:58.033" v="249" actId="478"/>
          <ac:spMkLst>
            <pc:docMk/>
            <pc:sldMk cId="1549746775" sldId="257"/>
            <ac:spMk id="11" creationId="{D1D42CC6-DA87-B9A4-5562-F3589687F047}"/>
          </ac:spMkLst>
        </pc:spChg>
        <pc:spChg chg="add del mod ord">
          <ac:chgData name="David Rogério" userId="917c40640debcc2a" providerId="LiveId" clId="{3D9D0AA1-BB4C-4710-8196-35AC7E5D0E62}" dt="2025-11-26T15:33:57.791" v="1373" actId="478"/>
          <ac:spMkLst>
            <pc:docMk/>
            <pc:sldMk cId="1549746775" sldId="257"/>
            <ac:spMk id="11" creationId="{FE3FB384-84E8-ED87-8472-DF66C5FAF8BF}"/>
          </ac:spMkLst>
        </pc:spChg>
        <pc:spChg chg="add del mod">
          <ac:chgData name="David Rogério" userId="917c40640debcc2a" providerId="LiveId" clId="{3D9D0AA1-BB4C-4710-8196-35AC7E5D0E62}" dt="2025-11-25T18:50:06.049" v="252" actId="478"/>
          <ac:spMkLst>
            <pc:docMk/>
            <pc:sldMk cId="1549746775" sldId="257"/>
            <ac:spMk id="12" creationId="{7A869687-5F2E-D834-2ADE-3937AFCD8F4F}"/>
          </ac:spMkLst>
        </pc:spChg>
        <pc:spChg chg="add mod ord">
          <ac:chgData name="David Rogério" userId="917c40640debcc2a" providerId="LiveId" clId="{3D9D0AA1-BB4C-4710-8196-35AC7E5D0E62}" dt="2025-11-26T18:19:01.064" v="1754" actId="164"/>
          <ac:spMkLst>
            <pc:docMk/>
            <pc:sldMk cId="1549746775" sldId="257"/>
            <ac:spMk id="12" creationId="{C973E051-66CB-6949-7C02-C89A77E0DFC6}"/>
          </ac:spMkLst>
        </pc:spChg>
        <pc:spChg chg="add del mod">
          <ac:chgData name="David Rogério" userId="917c40640debcc2a" providerId="LiveId" clId="{3D9D0AA1-BB4C-4710-8196-35AC7E5D0E62}" dt="2025-11-25T18:53:48.358" v="255" actId="478"/>
          <ac:spMkLst>
            <pc:docMk/>
            <pc:sldMk cId="1549746775" sldId="257"/>
            <ac:spMk id="13" creationId="{8A525CFE-CE41-7652-EB95-D3FBBCE2E5B3}"/>
          </ac:spMkLst>
        </pc:spChg>
        <pc:spChg chg="add mod">
          <ac:chgData name="David Rogério" userId="917c40640debcc2a" providerId="LiveId" clId="{3D9D0AA1-BB4C-4710-8196-35AC7E5D0E62}" dt="2025-11-26T15:25:55.669" v="1247" actId="1076"/>
          <ac:spMkLst>
            <pc:docMk/>
            <pc:sldMk cId="1549746775" sldId="257"/>
            <ac:spMk id="13" creationId="{CE33A904-5345-0085-2EF0-1CF41ECCB260}"/>
          </ac:spMkLst>
        </pc:spChg>
        <pc:spChg chg="add del mod">
          <ac:chgData name="David Rogério" userId="917c40640debcc2a" providerId="LiveId" clId="{3D9D0AA1-BB4C-4710-8196-35AC7E5D0E62}" dt="2025-11-25T18:49:54.105" v="246" actId="478"/>
          <ac:spMkLst>
            <pc:docMk/>
            <pc:sldMk cId="1549746775" sldId="257"/>
            <ac:spMk id="14" creationId="{ADE2C6FA-15BD-0E2D-E1CC-139A630CAE90}"/>
          </ac:spMkLst>
        </pc:spChg>
        <pc:spChg chg="add mod">
          <ac:chgData name="David Rogério" userId="917c40640debcc2a" providerId="LiveId" clId="{3D9D0AA1-BB4C-4710-8196-35AC7E5D0E62}" dt="2025-11-26T15:26:05.889" v="1257" actId="20577"/>
          <ac:spMkLst>
            <pc:docMk/>
            <pc:sldMk cId="1549746775" sldId="257"/>
            <ac:spMk id="14" creationId="{EC4B0327-1178-6AC8-F4F3-A9C2DAF168DA}"/>
          </ac:spMkLst>
        </pc:spChg>
        <pc:spChg chg="add mod">
          <ac:chgData name="David Rogério" userId="917c40640debcc2a" providerId="LiveId" clId="{3D9D0AA1-BB4C-4710-8196-35AC7E5D0E62}" dt="2025-11-26T15:25:36.306" v="1243"/>
          <ac:spMkLst>
            <pc:docMk/>
            <pc:sldMk cId="1549746775" sldId="257"/>
            <ac:spMk id="15" creationId="{1731CA3A-55D5-4D45-A24F-EFCDCA2F34CB}"/>
          </ac:spMkLst>
        </pc:spChg>
        <pc:spChg chg="add del mod">
          <ac:chgData name="David Rogério" userId="917c40640debcc2a" providerId="LiveId" clId="{3D9D0AA1-BB4C-4710-8196-35AC7E5D0E62}" dt="2025-11-25T18:56:49.322" v="294" actId="478"/>
          <ac:spMkLst>
            <pc:docMk/>
            <pc:sldMk cId="1549746775" sldId="257"/>
            <ac:spMk id="15" creationId="{B2A47CBB-B9E0-664D-15B4-E7A0547168EC}"/>
          </ac:spMkLst>
        </pc:spChg>
        <pc:spChg chg="add mod">
          <ac:chgData name="David Rogério" userId="917c40640debcc2a" providerId="LiveId" clId="{3D9D0AA1-BB4C-4710-8196-35AC7E5D0E62}" dt="2025-11-26T15:26:08.323" v="1259" actId="20577"/>
          <ac:spMkLst>
            <pc:docMk/>
            <pc:sldMk cId="1549746775" sldId="257"/>
            <ac:spMk id="16" creationId="{03A0AC4B-33C9-D67D-B4D3-2152CCBD2492}"/>
          </ac:spMkLst>
        </pc:spChg>
        <pc:spChg chg="add mod">
          <ac:chgData name="David Rogério" userId="917c40640debcc2a" providerId="LiveId" clId="{3D9D0AA1-BB4C-4710-8196-35AC7E5D0E62}" dt="2025-11-25T18:45:25.053" v="218"/>
          <ac:spMkLst>
            <pc:docMk/>
            <pc:sldMk cId="1549746775" sldId="257"/>
            <ac:spMk id="16" creationId="{AE309D9C-1EDB-E103-CAC3-A3CA2D85DA56}"/>
          </ac:spMkLst>
        </pc:spChg>
        <pc:spChg chg="add mod">
          <ac:chgData name="David Rogério" userId="917c40640debcc2a" providerId="LiveId" clId="{3D9D0AA1-BB4C-4710-8196-35AC7E5D0E62}" dt="2025-11-26T18:18:55.668" v="1753" actId="164"/>
          <ac:spMkLst>
            <pc:docMk/>
            <pc:sldMk cId="1549746775" sldId="257"/>
            <ac:spMk id="17" creationId="{3169577E-8D74-8FA0-FA88-9DA0234C7CA6}"/>
          </ac:spMkLst>
        </pc:spChg>
        <pc:spChg chg="add mod">
          <ac:chgData name="David Rogério" userId="917c40640debcc2a" providerId="LiveId" clId="{3D9D0AA1-BB4C-4710-8196-35AC7E5D0E62}" dt="2025-11-26T15:26:11.047" v="1261" actId="20577"/>
          <ac:spMkLst>
            <pc:docMk/>
            <pc:sldMk cId="1549746775" sldId="257"/>
            <ac:spMk id="18" creationId="{2DAF9CED-89A1-7E7B-7AD4-91C5962CADE3}"/>
          </ac:spMkLst>
        </pc:spChg>
        <pc:spChg chg="add del mod">
          <ac:chgData name="David Rogério" userId="917c40640debcc2a" providerId="LiveId" clId="{3D9D0AA1-BB4C-4710-8196-35AC7E5D0E62}" dt="2025-11-25T18:50:03.835" v="251" actId="478"/>
          <ac:spMkLst>
            <pc:docMk/>
            <pc:sldMk cId="1549746775" sldId="257"/>
            <ac:spMk id="18" creationId="{C58D35FA-A931-51D5-5B98-A54DF82BF51B}"/>
          </ac:spMkLst>
        </pc:spChg>
        <pc:spChg chg="add mod">
          <ac:chgData name="David Rogério" userId="917c40640debcc2a" providerId="LiveId" clId="{3D9D0AA1-BB4C-4710-8196-35AC7E5D0E62}" dt="2025-11-26T18:19:16.221" v="1756" actId="164"/>
          <ac:spMkLst>
            <pc:docMk/>
            <pc:sldMk cId="1549746775" sldId="257"/>
            <ac:spMk id="19" creationId="{1325BD40-3CE5-D2DA-1827-CF5B28CAA27D}"/>
          </ac:spMkLst>
        </pc:spChg>
        <pc:spChg chg="add mod">
          <ac:chgData name="David Rogério" userId="917c40640debcc2a" providerId="LiveId" clId="{3D9D0AA1-BB4C-4710-8196-35AC7E5D0E62}" dt="2025-11-26T18:20:06.483" v="1763" actId="1036"/>
          <ac:spMkLst>
            <pc:docMk/>
            <pc:sldMk cId="1549746775" sldId="257"/>
            <ac:spMk id="20" creationId="{945283BB-2E24-7A67-1B89-B136C79DBE76}"/>
          </ac:spMkLst>
        </pc:spChg>
        <pc:spChg chg="add mod">
          <ac:chgData name="David Rogério" userId="917c40640debcc2a" providerId="LiveId" clId="{3D9D0AA1-BB4C-4710-8196-35AC7E5D0E62}" dt="2025-11-26T18:19:42.059" v="1760" actId="164"/>
          <ac:spMkLst>
            <pc:docMk/>
            <pc:sldMk cId="1549746775" sldId="257"/>
            <ac:spMk id="21" creationId="{99C0C4E0-4AD9-0657-D150-94300F363BEB}"/>
          </ac:spMkLst>
        </pc:spChg>
        <pc:spChg chg="add mod">
          <ac:chgData name="David Rogério" userId="917c40640debcc2a" providerId="LiveId" clId="{3D9D0AA1-BB4C-4710-8196-35AC7E5D0E62}" dt="2025-11-26T18:18:30.219" v="1752" actId="164"/>
          <ac:spMkLst>
            <pc:docMk/>
            <pc:sldMk cId="1549746775" sldId="257"/>
            <ac:spMk id="22" creationId="{46DBA5ED-DEEA-4413-0354-6B076DD3C9D5}"/>
          </ac:spMkLst>
        </pc:spChg>
        <pc:spChg chg="add mod">
          <ac:chgData name="David Rogério" userId="917c40640debcc2a" providerId="LiveId" clId="{3D9D0AA1-BB4C-4710-8196-35AC7E5D0E62}" dt="2025-11-26T15:24:13.291" v="1146" actId="20577"/>
          <ac:spMkLst>
            <pc:docMk/>
            <pc:sldMk cId="1549746775" sldId="257"/>
            <ac:spMk id="23" creationId="{AB409207-AAEB-6415-29D1-FC00B7C054CF}"/>
          </ac:spMkLst>
        </pc:spChg>
        <pc:spChg chg="add mod ord">
          <ac:chgData name="David Rogério" userId="917c40640debcc2a" providerId="LiveId" clId="{3D9D0AA1-BB4C-4710-8196-35AC7E5D0E62}" dt="2025-11-26T18:19:16.221" v="1756" actId="164"/>
          <ac:spMkLst>
            <pc:docMk/>
            <pc:sldMk cId="1549746775" sldId="257"/>
            <ac:spMk id="24" creationId="{4A3C2B07-0BB9-9721-9421-5B7301C5042E}"/>
          </ac:spMkLst>
        </pc:spChg>
        <pc:spChg chg="add del mod">
          <ac:chgData name="David Rogério" userId="917c40640debcc2a" providerId="LiveId" clId="{3D9D0AA1-BB4C-4710-8196-35AC7E5D0E62}" dt="2025-11-25T18:56:52.401" v="295" actId="478"/>
          <ac:spMkLst>
            <pc:docMk/>
            <pc:sldMk cId="1549746775" sldId="257"/>
            <ac:spMk id="24" creationId="{CC4A0D0A-A31A-CA02-829A-23A53977D073}"/>
          </ac:spMkLst>
        </pc:spChg>
        <pc:spChg chg="add mod">
          <ac:chgData name="David Rogério" userId="917c40640debcc2a" providerId="LiveId" clId="{3D9D0AA1-BB4C-4710-8196-35AC7E5D0E62}" dt="2025-11-26T15:24:28.148" v="1189" actId="1036"/>
          <ac:spMkLst>
            <pc:docMk/>
            <pc:sldMk cId="1549746775" sldId="257"/>
            <ac:spMk id="25" creationId="{C3C56E01-C734-88EA-318F-B31CB9603197}"/>
          </ac:spMkLst>
        </pc:spChg>
        <pc:spChg chg="add mod">
          <ac:chgData name="David Rogério" userId="917c40640debcc2a" providerId="LiveId" clId="{3D9D0AA1-BB4C-4710-8196-35AC7E5D0E62}" dt="2025-11-26T15:22:22.547" v="1035" actId="1038"/>
          <ac:spMkLst>
            <pc:docMk/>
            <pc:sldMk cId="1549746775" sldId="257"/>
            <ac:spMk id="26" creationId="{6F42B1F8-EA51-A237-96EE-5C8B484E6CCB}"/>
          </ac:spMkLst>
        </pc:spChg>
        <pc:spChg chg="add mod">
          <ac:chgData name="David Rogério" userId="917c40640debcc2a" providerId="LiveId" clId="{3D9D0AA1-BB4C-4710-8196-35AC7E5D0E62}" dt="2025-11-26T15:21:59.134" v="1012" actId="14100"/>
          <ac:spMkLst>
            <pc:docMk/>
            <pc:sldMk cId="1549746775" sldId="257"/>
            <ac:spMk id="27" creationId="{84B09CDE-2F15-A5ED-035F-B1FCF25DD029}"/>
          </ac:spMkLst>
        </pc:spChg>
        <pc:spChg chg="add del mod">
          <ac:chgData name="David Rogério" userId="917c40640debcc2a" providerId="LiveId" clId="{3D9D0AA1-BB4C-4710-8196-35AC7E5D0E62}" dt="2025-11-26T15:33:55.945" v="1372" actId="478"/>
          <ac:spMkLst>
            <pc:docMk/>
            <pc:sldMk cId="1549746775" sldId="257"/>
            <ac:spMk id="28" creationId="{E7536D5F-C4B7-934A-2623-88C7786F5925}"/>
          </ac:spMkLst>
        </pc:spChg>
        <pc:spChg chg="add del mod">
          <ac:chgData name="David Rogério" userId="917c40640debcc2a" providerId="LiveId" clId="{3D9D0AA1-BB4C-4710-8196-35AC7E5D0E62}" dt="2025-11-25T18:59:34.640" v="320" actId="478"/>
          <ac:spMkLst>
            <pc:docMk/>
            <pc:sldMk cId="1549746775" sldId="257"/>
            <ac:spMk id="29" creationId="{CB865C00-EB80-8290-376A-D7592A5A7B24}"/>
          </ac:spMkLst>
        </pc:spChg>
        <pc:spChg chg="add mod ord">
          <ac:chgData name="David Rogério" userId="917c40640debcc2a" providerId="LiveId" clId="{3D9D0AA1-BB4C-4710-8196-35AC7E5D0E62}" dt="2025-11-26T18:19:05.992" v="1755" actId="164"/>
          <ac:spMkLst>
            <pc:docMk/>
            <pc:sldMk cId="1549746775" sldId="257"/>
            <ac:spMk id="29" creationId="{ED31488A-0C1B-C6E6-6EB8-F1531413356D}"/>
          </ac:spMkLst>
        </pc:spChg>
        <pc:spChg chg="add mod">
          <ac:chgData name="David Rogério" userId="917c40640debcc2a" providerId="LiveId" clId="{3D9D0AA1-BB4C-4710-8196-35AC7E5D0E62}" dt="2025-11-26T18:19:01.064" v="1754" actId="164"/>
          <ac:spMkLst>
            <pc:docMk/>
            <pc:sldMk cId="1549746775" sldId="257"/>
            <ac:spMk id="30" creationId="{8D7A468B-97BD-20FD-3058-0E3D5BB054CA}"/>
          </ac:spMkLst>
        </pc:spChg>
        <pc:spChg chg="add mod">
          <ac:chgData name="David Rogério" userId="917c40640debcc2a" providerId="LiveId" clId="{3D9D0AA1-BB4C-4710-8196-35AC7E5D0E62}" dt="2025-11-26T15:34:43.283" v="1382" actId="1036"/>
          <ac:spMkLst>
            <pc:docMk/>
            <pc:sldMk cId="1549746775" sldId="257"/>
            <ac:spMk id="31" creationId="{AB63B137-E3F8-7655-440F-FA8CDFB3573F}"/>
          </ac:spMkLst>
        </pc:spChg>
        <pc:spChg chg="add mod">
          <ac:chgData name="David Rogério" userId="917c40640debcc2a" providerId="LiveId" clId="{3D9D0AA1-BB4C-4710-8196-35AC7E5D0E62}" dt="2025-11-26T15:34:43.283" v="1382" actId="1036"/>
          <ac:spMkLst>
            <pc:docMk/>
            <pc:sldMk cId="1549746775" sldId="257"/>
            <ac:spMk id="32" creationId="{CF331382-C7B8-5EA6-C8CB-98E130788E65}"/>
          </ac:spMkLst>
        </pc:spChg>
        <pc:spChg chg="add del mod">
          <ac:chgData name="David Rogério" userId="917c40640debcc2a" providerId="LiveId" clId="{3D9D0AA1-BB4C-4710-8196-35AC7E5D0E62}" dt="2025-11-26T15:11:45.356" v="643" actId="478"/>
          <ac:spMkLst>
            <pc:docMk/>
            <pc:sldMk cId="1549746775" sldId="257"/>
            <ac:spMk id="33" creationId="{F1150E8B-7FDE-FC03-67EB-73A59FB6B263}"/>
          </ac:spMkLst>
        </pc:spChg>
        <pc:spChg chg="add mod">
          <ac:chgData name="David Rogério" userId="917c40640debcc2a" providerId="LiveId" clId="{3D9D0AA1-BB4C-4710-8196-35AC7E5D0E62}" dt="2025-11-26T15:28:17.723" v="1267" actId="1076"/>
          <ac:spMkLst>
            <pc:docMk/>
            <pc:sldMk cId="1549746775" sldId="257"/>
            <ac:spMk id="34" creationId="{98714619-74A9-6A03-751E-CE2B719CAE47}"/>
          </ac:spMkLst>
        </pc:spChg>
        <pc:spChg chg="add del mod ord">
          <ac:chgData name="David Rogério" userId="917c40640debcc2a" providerId="LiveId" clId="{3D9D0AA1-BB4C-4710-8196-35AC7E5D0E62}" dt="2025-11-26T15:03:14.099" v="358" actId="478"/>
          <ac:spMkLst>
            <pc:docMk/>
            <pc:sldMk cId="1549746775" sldId="257"/>
            <ac:spMk id="35" creationId="{9FFAB219-A54C-AFB9-207A-BCCD71523840}"/>
          </ac:spMkLst>
        </pc:spChg>
        <pc:spChg chg="add mod ord">
          <ac:chgData name="David Rogério" userId="917c40640debcc2a" providerId="LiveId" clId="{3D9D0AA1-BB4C-4710-8196-35AC7E5D0E62}" dt="2025-11-26T18:19:42.059" v="1760" actId="164"/>
          <ac:spMkLst>
            <pc:docMk/>
            <pc:sldMk cId="1549746775" sldId="257"/>
            <ac:spMk id="36" creationId="{E74F7C1E-EFF0-9E1B-0E45-EFC94FAD7118}"/>
          </ac:spMkLst>
        </pc:spChg>
        <pc:spChg chg="add mod ord">
          <ac:chgData name="David Rogério" userId="917c40640debcc2a" providerId="LiveId" clId="{3D9D0AA1-BB4C-4710-8196-35AC7E5D0E62}" dt="2025-11-26T18:18:30.219" v="1752" actId="164"/>
          <ac:spMkLst>
            <pc:docMk/>
            <pc:sldMk cId="1549746775" sldId="257"/>
            <ac:spMk id="41" creationId="{56EC16F6-96BC-8F58-44F1-628EA1BCD12F}"/>
          </ac:spMkLst>
        </pc:spChg>
        <pc:grpChg chg="add del mod">
          <ac:chgData name="David Rogério" userId="917c40640debcc2a" providerId="LiveId" clId="{3D9D0AA1-BB4C-4710-8196-35AC7E5D0E62}" dt="2025-11-26T18:15:10.058" v="1686" actId="478"/>
          <ac:grpSpMkLst>
            <pc:docMk/>
            <pc:sldMk cId="1549746775" sldId="257"/>
            <ac:grpSpMk id="33" creationId="{AF6F6AEB-801C-D548-3233-4DE44B257F6C}"/>
          </ac:grpSpMkLst>
        </pc:grpChg>
        <pc:grpChg chg="add del mod">
          <ac:chgData name="David Rogério" userId="917c40640debcc2a" providerId="LiveId" clId="{3D9D0AA1-BB4C-4710-8196-35AC7E5D0E62}" dt="2025-11-26T18:14:57.575" v="1680" actId="478"/>
          <ac:grpSpMkLst>
            <pc:docMk/>
            <pc:sldMk cId="1549746775" sldId="257"/>
            <ac:grpSpMk id="35" creationId="{7682DF47-B124-E2A8-9822-40444CDF6559}"/>
          </ac:grpSpMkLst>
        </pc:grpChg>
        <pc:grpChg chg="add del mod">
          <ac:chgData name="David Rogério" userId="917c40640debcc2a" providerId="LiveId" clId="{3D9D0AA1-BB4C-4710-8196-35AC7E5D0E62}" dt="2025-11-26T18:15:02.560" v="1683" actId="478"/>
          <ac:grpSpMkLst>
            <pc:docMk/>
            <pc:sldMk cId="1549746775" sldId="257"/>
            <ac:grpSpMk id="42" creationId="{BB3F096C-8A0A-D0EB-9C2E-5A024FD336ED}"/>
          </ac:grpSpMkLst>
        </pc:grpChg>
        <pc:grpChg chg="add mod">
          <ac:chgData name="David Rogério" userId="917c40640debcc2a" providerId="LiveId" clId="{3D9D0AA1-BB4C-4710-8196-35AC7E5D0E62}" dt="2025-11-26T18:18:20.448" v="1751" actId="164"/>
          <ac:grpSpMkLst>
            <pc:docMk/>
            <pc:sldMk cId="1549746775" sldId="257"/>
            <ac:grpSpMk id="48" creationId="{2BCDDADD-B636-759D-EEC1-7F6909B4CC80}"/>
          </ac:grpSpMkLst>
        </pc:grpChg>
        <pc:grpChg chg="add mod">
          <ac:chgData name="David Rogério" userId="917c40640debcc2a" providerId="LiveId" clId="{3D9D0AA1-BB4C-4710-8196-35AC7E5D0E62}" dt="2025-11-26T18:19:49.694" v="1761" actId="164"/>
          <ac:grpSpMkLst>
            <pc:docMk/>
            <pc:sldMk cId="1549746775" sldId="257"/>
            <ac:grpSpMk id="49" creationId="{B8788903-A231-678C-C762-3BC19E8AE2C3}"/>
          </ac:grpSpMkLst>
        </pc:grpChg>
        <pc:grpChg chg="add mod">
          <ac:chgData name="David Rogério" userId="917c40640debcc2a" providerId="LiveId" clId="{3D9D0AA1-BB4C-4710-8196-35AC7E5D0E62}" dt="2025-11-26T18:19:28.271" v="1758" actId="164"/>
          <ac:grpSpMkLst>
            <pc:docMk/>
            <pc:sldMk cId="1549746775" sldId="257"/>
            <ac:grpSpMk id="50" creationId="{65826411-8961-10CE-C929-7F546652199F}"/>
          </ac:grpSpMkLst>
        </pc:grpChg>
        <pc:grpChg chg="add mod">
          <ac:chgData name="David Rogério" userId="917c40640debcc2a" providerId="LiveId" clId="{3D9D0AA1-BB4C-4710-8196-35AC7E5D0E62}" dt="2025-11-26T18:19:01.064" v="1754" actId="164"/>
          <ac:grpSpMkLst>
            <pc:docMk/>
            <pc:sldMk cId="1549746775" sldId="257"/>
            <ac:grpSpMk id="51" creationId="{A2FD1434-6835-7096-E694-0EECAAE5F68A}"/>
          </ac:grpSpMkLst>
        </pc:grpChg>
        <pc:grpChg chg="add mod">
          <ac:chgData name="David Rogério" userId="917c40640debcc2a" providerId="LiveId" clId="{3D9D0AA1-BB4C-4710-8196-35AC7E5D0E62}" dt="2025-11-26T18:19:22.883" v="1757" actId="164"/>
          <ac:grpSpMkLst>
            <pc:docMk/>
            <pc:sldMk cId="1549746775" sldId="257"/>
            <ac:grpSpMk id="52" creationId="{8451225E-743B-ACBB-5AC9-FD75477C9B2B}"/>
          </ac:grpSpMkLst>
        </pc:grpChg>
        <pc:grpChg chg="add mod">
          <ac:chgData name="David Rogério" userId="917c40640debcc2a" providerId="LiveId" clId="{3D9D0AA1-BB4C-4710-8196-35AC7E5D0E62}" dt="2025-11-26T18:19:33.888" v="1759" actId="164"/>
          <ac:grpSpMkLst>
            <pc:docMk/>
            <pc:sldMk cId="1549746775" sldId="257"/>
            <ac:grpSpMk id="53" creationId="{A5DD17FD-C87A-EC99-12B5-07B21290941E}"/>
          </ac:grpSpMkLst>
        </pc:grpChg>
        <pc:grpChg chg="add mod">
          <ac:chgData name="David Rogério" userId="917c40640debcc2a" providerId="LiveId" clId="{3D9D0AA1-BB4C-4710-8196-35AC7E5D0E62}" dt="2025-11-26T18:19:22.883" v="1757" actId="164"/>
          <ac:grpSpMkLst>
            <pc:docMk/>
            <pc:sldMk cId="1549746775" sldId="257"/>
            <ac:grpSpMk id="54" creationId="{AE6FF308-234D-3FEE-ABAA-A0AF07F60251}"/>
          </ac:grpSpMkLst>
        </pc:grpChg>
        <pc:grpChg chg="add mod">
          <ac:chgData name="David Rogério" userId="917c40640debcc2a" providerId="LiveId" clId="{3D9D0AA1-BB4C-4710-8196-35AC7E5D0E62}" dt="2025-11-26T18:19:28.271" v="1758" actId="164"/>
          <ac:grpSpMkLst>
            <pc:docMk/>
            <pc:sldMk cId="1549746775" sldId="257"/>
            <ac:grpSpMk id="55" creationId="{97E33C44-A1BB-E47C-949D-02272F66527F}"/>
          </ac:grpSpMkLst>
        </pc:grpChg>
        <pc:grpChg chg="add mod">
          <ac:chgData name="David Rogério" userId="917c40640debcc2a" providerId="LiveId" clId="{3D9D0AA1-BB4C-4710-8196-35AC7E5D0E62}" dt="2025-11-26T18:19:33.888" v="1759" actId="164"/>
          <ac:grpSpMkLst>
            <pc:docMk/>
            <pc:sldMk cId="1549746775" sldId="257"/>
            <ac:grpSpMk id="56" creationId="{43E49A6C-6C5A-5E93-0786-D2465C3EF9B3}"/>
          </ac:grpSpMkLst>
        </pc:grpChg>
        <pc:grpChg chg="add mod">
          <ac:chgData name="David Rogério" userId="917c40640debcc2a" providerId="LiveId" clId="{3D9D0AA1-BB4C-4710-8196-35AC7E5D0E62}" dt="2025-11-26T18:19:42.059" v="1760" actId="164"/>
          <ac:grpSpMkLst>
            <pc:docMk/>
            <pc:sldMk cId="1549746775" sldId="257"/>
            <ac:grpSpMk id="57" creationId="{4B1E124D-CADC-32A4-C2D8-8323AE9049CA}"/>
          </ac:grpSpMkLst>
        </pc:grpChg>
        <pc:grpChg chg="add mod">
          <ac:chgData name="David Rogério" userId="917c40640debcc2a" providerId="LiveId" clId="{3D9D0AA1-BB4C-4710-8196-35AC7E5D0E62}" dt="2025-11-26T18:19:49.694" v="1761" actId="164"/>
          <ac:grpSpMkLst>
            <pc:docMk/>
            <pc:sldMk cId="1549746775" sldId="257"/>
            <ac:grpSpMk id="58" creationId="{91F38129-31FB-443E-10A0-A79ACC84D873}"/>
          </ac:grpSpMkLst>
        </pc:grpChg>
        <pc:picChg chg="add mod ord modCrop">
          <ac:chgData name="David Rogério" userId="917c40640debcc2a" providerId="LiveId" clId="{3D9D0AA1-BB4C-4710-8196-35AC7E5D0E62}" dt="2025-11-26T15:28:12.461" v="1266" actId="1076"/>
          <ac:picMkLst>
            <pc:docMk/>
            <pc:sldMk cId="1549746775" sldId="257"/>
            <ac:picMk id="2" creationId="{EAA889DD-7892-E8C4-8F48-0C0C79D9F1CC}"/>
          </ac:picMkLst>
        </pc:picChg>
        <pc:picChg chg="add del mod modCrop">
          <ac:chgData name="David Rogério" userId="917c40640debcc2a" providerId="LiveId" clId="{3D9D0AA1-BB4C-4710-8196-35AC7E5D0E62}" dt="2025-11-26T18:12:06.621" v="1647" actId="478"/>
          <ac:picMkLst>
            <pc:docMk/>
            <pc:sldMk cId="1549746775" sldId="257"/>
            <ac:picMk id="5" creationId="{E81F10B6-C6E8-C9E4-B37B-51EDD892537E}"/>
          </ac:picMkLst>
        </pc:picChg>
        <pc:picChg chg="add mod">
          <ac:chgData name="David Rogério" userId="917c40640debcc2a" providerId="LiveId" clId="{3D9D0AA1-BB4C-4710-8196-35AC7E5D0E62}" dt="2025-11-26T18:18:20.448" v="1751" actId="164"/>
          <ac:picMkLst>
            <pc:docMk/>
            <pc:sldMk cId="1549746775" sldId="257"/>
            <ac:picMk id="10" creationId="{4C5A038D-178C-0CD8-69F8-EEFDC4A7FD11}"/>
          </ac:picMkLst>
        </pc:picChg>
        <pc:picChg chg="add mod">
          <ac:chgData name="David Rogério" userId="917c40640debcc2a" providerId="LiveId" clId="{3D9D0AA1-BB4C-4710-8196-35AC7E5D0E62}" dt="2025-11-26T18:18:20.448" v="1751" actId="164"/>
          <ac:picMkLst>
            <pc:docMk/>
            <pc:sldMk cId="1549746775" sldId="257"/>
            <ac:picMk id="15" creationId="{CE9EC418-6666-3AB7-A6FC-B9E57CE363AF}"/>
          </ac:picMkLst>
        </pc:picChg>
        <pc:picChg chg="add mod">
          <ac:chgData name="David Rogério" userId="917c40640debcc2a" providerId="LiveId" clId="{3D9D0AA1-BB4C-4710-8196-35AC7E5D0E62}" dt="2025-11-26T18:19:28.271" v="1758" actId="164"/>
          <ac:picMkLst>
            <pc:docMk/>
            <pc:sldMk cId="1549746775" sldId="257"/>
            <ac:picMk id="37" creationId="{30912989-C9F9-996A-F7FB-B00FF7B81615}"/>
          </ac:picMkLst>
        </pc:picChg>
        <pc:picChg chg="add mod">
          <ac:chgData name="David Rogério" userId="917c40640debcc2a" providerId="LiveId" clId="{3D9D0AA1-BB4C-4710-8196-35AC7E5D0E62}" dt="2025-11-26T18:19:22.883" v="1757" actId="164"/>
          <ac:picMkLst>
            <pc:docMk/>
            <pc:sldMk cId="1549746775" sldId="257"/>
            <ac:picMk id="38" creationId="{E9046B4D-80AD-F268-E967-5EC53652DF5F}"/>
          </ac:picMkLst>
        </pc:picChg>
        <pc:picChg chg="add mod">
          <ac:chgData name="David Rogério" userId="917c40640debcc2a" providerId="LiveId" clId="{3D9D0AA1-BB4C-4710-8196-35AC7E5D0E62}" dt="2025-11-26T18:19:42.059" v="1760" actId="164"/>
          <ac:picMkLst>
            <pc:docMk/>
            <pc:sldMk cId="1549746775" sldId="257"/>
            <ac:picMk id="39" creationId="{9355C6E6-8B1E-FFC2-BF72-DEA8AF35BDA4}"/>
          </ac:picMkLst>
        </pc:picChg>
        <pc:picChg chg="add mod">
          <ac:chgData name="David Rogério" userId="917c40640debcc2a" providerId="LiveId" clId="{3D9D0AA1-BB4C-4710-8196-35AC7E5D0E62}" dt="2025-11-26T18:19:49.694" v="1761" actId="164"/>
          <ac:picMkLst>
            <pc:docMk/>
            <pc:sldMk cId="1549746775" sldId="257"/>
            <ac:picMk id="40" creationId="{56405292-3F38-9EA2-D867-E5B0C7DD7516}"/>
          </ac:picMkLst>
        </pc:picChg>
        <pc:picChg chg="add del mod">
          <ac:chgData name="David Rogério" userId="917c40640debcc2a" providerId="LiveId" clId="{3D9D0AA1-BB4C-4710-8196-35AC7E5D0E62}" dt="2025-11-26T18:15:02.560" v="1683" actId="478"/>
          <ac:picMkLst>
            <pc:docMk/>
            <pc:sldMk cId="1549746775" sldId="257"/>
            <ac:picMk id="43" creationId="{D731229F-CA7C-ABFF-5B43-2E1FC7E30ECD}"/>
          </ac:picMkLst>
        </pc:picChg>
        <pc:picChg chg="add del mod topLvl">
          <ac:chgData name="David Rogério" userId="917c40640debcc2a" providerId="LiveId" clId="{3D9D0AA1-BB4C-4710-8196-35AC7E5D0E62}" dt="2025-11-26T18:15:10.058" v="1686" actId="478"/>
          <ac:picMkLst>
            <pc:docMk/>
            <pc:sldMk cId="1549746775" sldId="257"/>
            <ac:picMk id="44" creationId="{D2D91CFB-4E1C-5927-D3F3-9AF4906830A3}"/>
          </ac:picMkLst>
        </pc:picChg>
        <pc:picChg chg="add mod modCrop">
          <ac:chgData name="David Rogério" userId="917c40640debcc2a" providerId="LiveId" clId="{3D9D0AA1-BB4C-4710-8196-35AC7E5D0E62}" dt="2025-11-26T18:18:20.448" v="1751" actId="164"/>
          <ac:picMkLst>
            <pc:docMk/>
            <pc:sldMk cId="1549746775" sldId="257"/>
            <ac:picMk id="45" creationId="{64F432D1-72DD-CE33-6EFA-F220605DAF0B}"/>
          </ac:picMkLst>
        </pc:picChg>
        <pc:picChg chg="add mod topLvl">
          <ac:chgData name="David Rogério" userId="917c40640debcc2a" providerId="LiveId" clId="{3D9D0AA1-BB4C-4710-8196-35AC7E5D0E62}" dt="2025-11-26T18:18:20.448" v="1751" actId="164"/>
          <ac:picMkLst>
            <pc:docMk/>
            <pc:sldMk cId="1549746775" sldId="257"/>
            <ac:picMk id="46" creationId="{6F61BE4C-7D6A-D3D4-1058-08386EF57177}"/>
          </ac:picMkLst>
        </pc:picChg>
        <pc:picChg chg="add del mod">
          <ac:chgData name="David Rogério" userId="917c40640debcc2a" providerId="LiveId" clId="{3D9D0AA1-BB4C-4710-8196-35AC7E5D0E62}" dt="2025-11-26T18:14:57.575" v="1680" actId="478"/>
          <ac:picMkLst>
            <pc:docMk/>
            <pc:sldMk cId="1549746775" sldId="257"/>
            <ac:picMk id="47" creationId="{FF234E25-A8A0-1ED9-E811-47A0C833246F}"/>
          </ac:picMkLst>
        </pc:picChg>
        <pc:picChg chg="add mod">
          <ac:chgData name="David Rogério" userId="917c40640debcc2a" providerId="LiveId" clId="{3D9D0AA1-BB4C-4710-8196-35AC7E5D0E62}" dt="2025-11-26T18:19:33.888" v="1759" actId="164"/>
          <ac:picMkLst>
            <pc:docMk/>
            <pc:sldMk cId="1549746775" sldId="257"/>
            <ac:picMk id="1026" creationId="{175FC703-F6CD-948F-E316-66E25D89F502}"/>
          </ac:picMkLst>
        </pc:picChg>
      </pc:sldChg>
      <pc:sldChg chg="addSp delSp modSp add del mod">
        <pc:chgData name="David Rogério" userId="917c40640debcc2a" providerId="LiveId" clId="{3D9D0AA1-BB4C-4710-8196-35AC7E5D0E62}" dt="2025-11-26T18:18:07.723" v="1750" actId="47"/>
        <pc:sldMkLst>
          <pc:docMk/>
          <pc:sldMk cId="1923925067" sldId="258"/>
        </pc:sldMkLst>
        <pc:spChg chg="mod ord">
          <ac:chgData name="David Rogério" userId="917c40640debcc2a" providerId="LiveId" clId="{3D9D0AA1-BB4C-4710-8196-35AC7E5D0E62}" dt="2025-11-26T18:00:38.631" v="1504" actId="164"/>
          <ac:spMkLst>
            <pc:docMk/>
            <pc:sldMk cId="1923925067" sldId="258"/>
            <ac:spMk id="3" creationId="{5BF3D244-B251-D65B-457D-A3FF49EC4632}"/>
          </ac:spMkLst>
        </pc:spChg>
        <pc:spChg chg="mod ord">
          <ac:chgData name="David Rogério" userId="917c40640debcc2a" providerId="LiveId" clId="{3D9D0AA1-BB4C-4710-8196-35AC7E5D0E62}" dt="2025-11-26T18:00:38.631" v="1504" actId="164"/>
          <ac:spMkLst>
            <pc:docMk/>
            <pc:sldMk cId="1923925067" sldId="258"/>
            <ac:spMk id="4" creationId="{17733E58-80EF-F076-FE62-5FF0682789D9}"/>
          </ac:spMkLst>
        </pc:spChg>
        <pc:spChg chg="add mod">
          <ac:chgData name="David Rogério" userId="917c40640debcc2a" providerId="LiveId" clId="{3D9D0AA1-BB4C-4710-8196-35AC7E5D0E62}" dt="2025-11-26T18:03:22.033" v="1540" actId="1076"/>
          <ac:spMkLst>
            <pc:docMk/>
            <pc:sldMk cId="1923925067" sldId="258"/>
            <ac:spMk id="7" creationId="{C53024A8-67F6-AF1A-30E0-B9ED7D269629}"/>
          </ac:spMkLst>
        </pc:spChg>
        <pc:spChg chg="add mod">
          <ac:chgData name="David Rogério" userId="917c40640debcc2a" providerId="LiveId" clId="{3D9D0AA1-BB4C-4710-8196-35AC7E5D0E62}" dt="2025-11-26T18:00:38.631" v="1504" actId="164"/>
          <ac:spMkLst>
            <pc:docMk/>
            <pc:sldMk cId="1923925067" sldId="258"/>
            <ac:spMk id="8" creationId="{FDBFAA92-C8DF-0E44-36DA-656CFC2478D2}"/>
          </ac:spMkLst>
        </pc:spChg>
        <pc:spChg chg="add del mod">
          <ac:chgData name="David Rogério" userId="917c40640debcc2a" providerId="LiveId" clId="{3D9D0AA1-BB4C-4710-8196-35AC7E5D0E62}" dt="2025-11-26T17:57:24.290" v="1462" actId="478"/>
          <ac:spMkLst>
            <pc:docMk/>
            <pc:sldMk cId="1923925067" sldId="258"/>
            <ac:spMk id="9" creationId="{94956ACF-5859-B0C0-CEFE-1DE4622A82F0}"/>
          </ac:spMkLst>
        </pc:spChg>
        <pc:spChg chg="add del mod">
          <ac:chgData name="David Rogério" userId="917c40640debcc2a" providerId="LiveId" clId="{3D9D0AA1-BB4C-4710-8196-35AC7E5D0E62}" dt="2025-11-26T17:57:17.389" v="1459" actId="478"/>
          <ac:spMkLst>
            <pc:docMk/>
            <pc:sldMk cId="1923925067" sldId="258"/>
            <ac:spMk id="10" creationId="{0EC429C4-E6C4-4D97-25D6-209AFCB69A83}"/>
          </ac:spMkLst>
        </pc:spChg>
        <pc:spChg chg="add del mod">
          <ac:chgData name="David Rogério" userId="917c40640debcc2a" providerId="LiveId" clId="{3D9D0AA1-BB4C-4710-8196-35AC7E5D0E62}" dt="2025-11-26T18:06:40.292" v="1586" actId="478"/>
          <ac:spMkLst>
            <pc:docMk/>
            <pc:sldMk cId="1923925067" sldId="258"/>
            <ac:spMk id="35" creationId="{98DBEB73-188C-0BD5-038A-5A5338056B2E}"/>
          </ac:spMkLst>
        </pc:spChg>
        <pc:grpChg chg="add mod">
          <ac:chgData name="David Rogério" userId="917c40640debcc2a" providerId="LiveId" clId="{3D9D0AA1-BB4C-4710-8196-35AC7E5D0E62}" dt="2025-11-26T18:00:38.631" v="1504" actId="164"/>
          <ac:grpSpMkLst>
            <pc:docMk/>
            <pc:sldMk cId="1923925067" sldId="258"/>
            <ac:grpSpMk id="33" creationId="{42819415-6BFF-380A-1C84-2F04864A38D0}"/>
          </ac:grpSpMkLst>
        </pc:grpChg>
        <pc:graphicFrameChg chg="add del modGraphic">
          <ac:chgData name="David Rogério" userId="917c40640debcc2a" providerId="LiveId" clId="{3D9D0AA1-BB4C-4710-8196-35AC7E5D0E62}" dt="2025-11-26T18:11:19.558" v="1640" actId="478"/>
          <ac:graphicFrameMkLst>
            <pc:docMk/>
            <pc:sldMk cId="1923925067" sldId="258"/>
            <ac:graphicFrameMk id="47" creationId="{A7E70864-3CF3-6198-0ACD-BCF6593780E9}"/>
          </ac:graphicFrameMkLst>
        </pc:graphicFrameChg>
        <pc:picChg chg="del mod ord">
          <ac:chgData name="David Rogério" userId="917c40640debcc2a" providerId="LiveId" clId="{3D9D0AA1-BB4C-4710-8196-35AC7E5D0E62}" dt="2025-11-26T18:00:17.247" v="1497" actId="478"/>
          <ac:picMkLst>
            <pc:docMk/>
            <pc:sldMk cId="1923925067" sldId="258"/>
            <ac:picMk id="5" creationId="{DE75EDA6-3B38-5415-79B9-D86E1B00B353}"/>
          </ac:picMkLst>
        </pc:picChg>
        <pc:picChg chg="add mod">
          <ac:chgData name="David Rogério" userId="917c40640debcc2a" providerId="LiveId" clId="{3D9D0AA1-BB4C-4710-8196-35AC7E5D0E62}" dt="2025-11-26T18:00:38.631" v="1504" actId="164"/>
          <ac:picMkLst>
            <pc:docMk/>
            <pc:sldMk cId="1923925067" sldId="258"/>
            <ac:picMk id="15" creationId="{2746F10D-1985-0D0A-4F04-0644C0C0A2A5}"/>
          </ac:picMkLst>
        </pc:picChg>
        <pc:picChg chg="add del mod">
          <ac:chgData name="David Rogério" userId="917c40640debcc2a" providerId="LiveId" clId="{3D9D0AA1-BB4C-4710-8196-35AC7E5D0E62}" dt="2025-11-26T18:03:54.736" v="1575" actId="478"/>
          <ac:picMkLst>
            <pc:docMk/>
            <pc:sldMk cId="1923925067" sldId="258"/>
            <ac:picMk id="42" creationId="{E2E8C1E2-17C0-057D-A7AF-BBDEE672C7CB}"/>
          </ac:picMkLst>
        </pc:picChg>
        <pc:picChg chg="add mod">
          <ac:chgData name="David Rogério" userId="917c40640debcc2a" providerId="LiveId" clId="{3D9D0AA1-BB4C-4710-8196-35AC7E5D0E62}" dt="2025-11-26T18:06:31.682" v="1583"/>
          <ac:picMkLst>
            <pc:docMk/>
            <pc:sldMk cId="1923925067" sldId="258"/>
            <ac:picMk id="43" creationId="{3A5C07FC-BDB9-FA43-07F1-A4670E8FA94A}"/>
          </ac:picMkLst>
        </pc:picChg>
        <pc:picChg chg="add del mod">
          <ac:chgData name="David Rogério" userId="917c40640debcc2a" providerId="LiveId" clId="{3D9D0AA1-BB4C-4710-8196-35AC7E5D0E62}" dt="2025-11-26T18:11:15.439" v="1638" actId="21"/>
          <ac:picMkLst>
            <pc:docMk/>
            <pc:sldMk cId="1923925067" sldId="258"/>
            <ac:picMk id="45" creationId="{64F432D1-72DD-CE33-6EFA-F220605DAF0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EAA889DD-7892-E8C4-8F48-0C0C79D9F1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5" b="36102"/>
          <a:stretch>
            <a:fillRect/>
          </a:stretch>
        </p:blipFill>
        <p:spPr>
          <a:xfrm>
            <a:off x="10703344" y="398833"/>
            <a:ext cx="10469007" cy="2568916"/>
          </a:xfrm>
          <a:prstGeom prst="rect">
            <a:avLst/>
          </a:prstGeom>
        </p:spPr>
      </p:pic>
      <p:sp>
        <p:nvSpPr>
          <p:cNvPr id="23" name="TextBox 57">
            <a:extLst>
              <a:ext uri="{FF2B5EF4-FFF2-40B4-BE49-F238E27FC236}">
                <a16:creationId xmlns:a16="http://schemas.microsoft.com/office/drawing/2014/main" id="{AB409207-AAEB-6415-29D1-FC00B7C054CF}"/>
              </a:ext>
            </a:extLst>
          </p:cNvPr>
          <p:cNvSpPr txBox="1"/>
          <p:nvPr/>
        </p:nvSpPr>
        <p:spPr>
          <a:xfrm>
            <a:off x="971616" y="9991507"/>
            <a:ext cx="14693834" cy="3783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</p:txBody>
      </p:sp>
      <p:sp>
        <p:nvSpPr>
          <p:cNvPr id="25" name="TextBox 57">
            <a:extLst>
              <a:ext uri="{FF2B5EF4-FFF2-40B4-BE49-F238E27FC236}">
                <a16:creationId xmlns:a16="http://schemas.microsoft.com/office/drawing/2014/main" id="{C3C56E01-C734-88EA-318F-B31CB9603197}"/>
              </a:ext>
            </a:extLst>
          </p:cNvPr>
          <p:cNvSpPr txBox="1"/>
          <p:nvPr/>
        </p:nvSpPr>
        <p:spPr>
          <a:xfrm>
            <a:off x="1032881" y="16246663"/>
            <a:ext cx="14480169" cy="6476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</p:txBody>
      </p:sp>
      <p:sp>
        <p:nvSpPr>
          <p:cNvPr id="26" name="TextBox 57">
            <a:extLst>
              <a:ext uri="{FF2B5EF4-FFF2-40B4-BE49-F238E27FC236}">
                <a16:creationId xmlns:a16="http://schemas.microsoft.com/office/drawing/2014/main" id="{6F42B1F8-EA51-A237-96EE-5C8B484E6CCB}"/>
              </a:ext>
            </a:extLst>
          </p:cNvPr>
          <p:cNvSpPr txBox="1"/>
          <p:nvPr/>
        </p:nvSpPr>
        <p:spPr>
          <a:xfrm>
            <a:off x="16727737" y="9925050"/>
            <a:ext cx="14406313" cy="7553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algn="just">
              <a:lnSpc>
                <a:spcPts val="4159"/>
              </a:lnSpc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</p:txBody>
      </p:sp>
      <p:sp>
        <p:nvSpPr>
          <p:cNvPr id="27" name="TextBox 57">
            <a:extLst>
              <a:ext uri="{FF2B5EF4-FFF2-40B4-BE49-F238E27FC236}">
                <a16:creationId xmlns:a16="http://schemas.microsoft.com/office/drawing/2014/main" id="{84B09CDE-2F15-A5ED-035F-B1FCF25DD029}"/>
              </a:ext>
            </a:extLst>
          </p:cNvPr>
          <p:cNvSpPr txBox="1"/>
          <p:nvPr/>
        </p:nvSpPr>
        <p:spPr>
          <a:xfrm>
            <a:off x="16579850" y="19221450"/>
            <a:ext cx="14885518" cy="6476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endParaRPr lang="en-US" sz="3999" b="1" dirty="0">
              <a:solidFill>
                <a:srgbClr val="175A57"/>
              </a:solidFill>
              <a:latin typeface="Times New Roman MT Medium"/>
              <a:ea typeface="Times New Roman MT Medium"/>
              <a:cs typeface="Times New Roman MT Medium"/>
              <a:sym typeface="Times New Roman MT Medium"/>
            </a:endParaRP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</p:txBody>
      </p:sp>
      <p:sp>
        <p:nvSpPr>
          <p:cNvPr id="28" name="TextBox 57">
            <a:extLst>
              <a:ext uri="{FF2B5EF4-FFF2-40B4-BE49-F238E27FC236}">
                <a16:creationId xmlns:a16="http://schemas.microsoft.com/office/drawing/2014/main" id="{E7536D5F-C4B7-934A-2623-88C7786F5925}"/>
              </a:ext>
            </a:extLst>
          </p:cNvPr>
          <p:cNvSpPr txBox="1"/>
          <p:nvPr/>
        </p:nvSpPr>
        <p:spPr>
          <a:xfrm>
            <a:off x="16727737" y="28288033"/>
            <a:ext cx="13866448" cy="2167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  <a:p>
            <a:pPr marL="863599" lvl="1" indent="-431800" algn="just">
              <a:lnSpc>
                <a:spcPts val="4159"/>
              </a:lnSpc>
              <a:buFont typeface="Arial"/>
              <a:buChar char="•"/>
            </a:pP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, </a:t>
            </a:r>
            <a:r>
              <a:rPr lang="en-US" sz="3999" b="1" dirty="0" err="1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texto</a:t>
            </a:r>
            <a:r>
              <a:rPr lang="en-US" sz="3999" b="1" dirty="0">
                <a:solidFill>
                  <a:srgbClr val="175A57"/>
                </a:solidFill>
                <a:latin typeface="Times New Roman MT Medium"/>
                <a:ea typeface="Times New Roman MT Medium"/>
                <a:cs typeface="Times New Roman MT Medium"/>
                <a:sym typeface="Times New Roman MT Medium"/>
              </a:rPr>
              <a:t>…</a:t>
            </a:r>
          </a:p>
        </p:txBody>
      </p: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A2FD1434-6835-7096-E694-0EECAAE5F68A}"/>
              </a:ext>
            </a:extLst>
          </p:cNvPr>
          <p:cNvGrpSpPr/>
          <p:nvPr/>
        </p:nvGrpSpPr>
        <p:grpSpPr>
          <a:xfrm>
            <a:off x="1730825" y="3785163"/>
            <a:ext cx="29255337" cy="1373400"/>
            <a:chOff x="1730825" y="3785163"/>
            <a:chExt cx="29255337" cy="1373400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C973E051-66CB-6949-7C02-C89A77E0DFC6}"/>
                </a:ext>
              </a:extLst>
            </p:cNvPr>
            <p:cNvSpPr/>
            <p:nvPr/>
          </p:nvSpPr>
          <p:spPr>
            <a:xfrm>
              <a:off x="1730825" y="3785163"/>
              <a:ext cx="29255337" cy="1373400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TextBox 52">
              <a:extLst>
                <a:ext uri="{FF2B5EF4-FFF2-40B4-BE49-F238E27FC236}">
                  <a16:creationId xmlns:a16="http://schemas.microsoft.com/office/drawing/2014/main" id="{8D7A468B-97BD-20FD-3058-0E3D5BB054CA}"/>
                </a:ext>
              </a:extLst>
            </p:cNvPr>
            <p:cNvSpPr txBox="1"/>
            <p:nvPr/>
          </p:nvSpPr>
          <p:spPr>
            <a:xfrm>
              <a:off x="3264501" y="4069068"/>
              <a:ext cx="24349385" cy="1011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76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Times New Roman MT Bold"/>
                  <a:ea typeface="Times New Roman MT Bold"/>
                  <a:cs typeface="Times New Roman MT Bold"/>
                  <a:sym typeface="Times New Roman MT Bold"/>
                </a:rPr>
                <a:t>TÍTULO DO TRABALHO</a:t>
              </a:r>
            </a:p>
          </p:txBody>
        </p:sp>
      </p:grpSp>
      <p:sp>
        <p:nvSpPr>
          <p:cNvPr id="31" name="TextBox 53">
            <a:extLst>
              <a:ext uri="{FF2B5EF4-FFF2-40B4-BE49-F238E27FC236}">
                <a16:creationId xmlns:a16="http://schemas.microsoft.com/office/drawing/2014/main" id="{AB63B137-E3F8-7655-440F-FA8CDFB3573F}"/>
              </a:ext>
            </a:extLst>
          </p:cNvPr>
          <p:cNvSpPr txBox="1"/>
          <p:nvPr/>
        </p:nvSpPr>
        <p:spPr>
          <a:xfrm>
            <a:off x="3050836" y="5577873"/>
            <a:ext cx="24349385" cy="67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</a:pPr>
            <a:r>
              <a:rPr lang="en-US" sz="48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NOME COMPLETO ¹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CF331382-C7B8-5EA6-C8CB-98E130788E65}"/>
              </a:ext>
            </a:extLst>
          </p:cNvPr>
          <p:cNvSpPr txBox="1"/>
          <p:nvPr/>
        </p:nvSpPr>
        <p:spPr>
          <a:xfrm>
            <a:off x="3549650" y="6289838"/>
            <a:ext cx="22707600" cy="587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</a:pPr>
            <a:r>
              <a:rPr lang="en-US" sz="24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¹ Nome da Escola e </a:t>
            </a:r>
            <a:r>
              <a:rPr lang="en-US" sz="2400" b="1" dirty="0" err="1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função</a:t>
            </a:r>
            <a:r>
              <a:rPr lang="en-US" sz="24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(Professor(a) de </a:t>
            </a:r>
            <a:r>
              <a:rPr lang="en-US" sz="2400" b="1" dirty="0" err="1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Alfabetização</a:t>
            </a:r>
            <a:r>
              <a:rPr lang="en-US" sz="24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, Professor(a) de </a:t>
            </a:r>
            <a:r>
              <a:rPr lang="en-US" sz="2400" b="1" dirty="0" err="1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Recomposição</a:t>
            </a:r>
            <a:r>
              <a:rPr lang="en-US" sz="24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das </a:t>
            </a:r>
            <a:r>
              <a:rPr lang="en-US" sz="2400" b="1" dirty="0" err="1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Aprendizagens</a:t>
            </a:r>
            <a:r>
              <a:rPr lang="en-US" sz="24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, </a:t>
            </a:r>
            <a:r>
              <a:rPr lang="en-US" sz="2400" b="1" dirty="0" err="1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Coordenador</a:t>
            </a:r>
            <a:r>
              <a:rPr lang="en-US" sz="24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</a:t>
            </a:r>
            <a:r>
              <a:rPr lang="en-US" sz="2400" b="1" dirty="0" err="1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Pedagógico</a:t>
            </a:r>
            <a:r>
              <a:rPr lang="en-US" sz="24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e </a:t>
            </a:r>
            <a:r>
              <a:rPr lang="en-US" sz="2400" b="1" dirty="0" err="1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Diretor</a:t>
            </a:r>
            <a:r>
              <a:rPr lang="en-US" sz="2400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/vice-director Escolar</a:t>
            </a:r>
          </a:p>
        </p:txBody>
      </p:sp>
      <p:sp>
        <p:nvSpPr>
          <p:cNvPr id="34" name="TextBox 68">
            <a:extLst>
              <a:ext uri="{FF2B5EF4-FFF2-40B4-BE49-F238E27FC236}">
                <a16:creationId xmlns:a16="http://schemas.microsoft.com/office/drawing/2014/main" id="{98714619-74A9-6A03-751E-CE2B719CAE47}"/>
              </a:ext>
            </a:extLst>
          </p:cNvPr>
          <p:cNvSpPr txBox="1"/>
          <p:nvPr/>
        </p:nvSpPr>
        <p:spPr>
          <a:xfrm>
            <a:off x="24378133" y="1392709"/>
            <a:ext cx="6044176" cy="61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6"/>
              </a:lnSpc>
            </a:pPr>
            <a:r>
              <a:rPr lang="en-US" sz="4395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LOGO DA ESCOLA</a:t>
            </a:r>
          </a:p>
        </p:txBody>
      </p:sp>
      <p:sp>
        <p:nvSpPr>
          <p:cNvPr id="13" name="TextBox 68">
            <a:extLst>
              <a:ext uri="{FF2B5EF4-FFF2-40B4-BE49-F238E27FC236}">
                <a16:creationId xmlns:a16="http://schemas.microsoft.com/office/drawing/2014/main" id="{CE33A904-5345-0085-2EF0-1CF41ECCB260}"/>
              </a:ext>
            </a:extLst>
          </p:cNvPr>
          <p:cNvSpPr txBox="1"/>
          <p:nvPr/>
        </p:nvSpPr>
        <p:spPr>
          <a:xfrm>
            <a:off x="1730825" y="25191262"/>
            <a:ext cx="4676742" cy="1214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46"/>
              </a:lnSpc>
            </a:pPr>
            <a:r>
              <a:rPr lang="en-US" sz="4395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FOTO DA PRÁTICA – N 1</a:t>
            </a:r>
          </a:p>
        </p:txBody>
      </p:sp>
      <p:sp>
        <p:nvSpPr>
          <p:cNvPr id="14" name="TextBox 68">
            <a:extLst>
              <a:ext uri="{FF2B5EF4-FFF2-40B4-BE49-F238E27FC236}">
                <a16:creationId xmlns:a16="http://schemas.microsoft.com/office/drawing/2014/main" id="{EC4B0327-1178-6AC8-F4F3-A9C2DAF168DA}"/>
              </a:ext>
            </a:extLst>
          </p:cNvPr>
          <p:cNvSpPr txBox="1"/>
          <p:nvPr/>
        </p:nvSpPr>
        <p:spPr>
          <a:xfrm>
            <a:off x="9517115" y="25191263"/>
            <a:ext cx="4676742" cy="1214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46"/>
              </a:lnSpc>
            </a:pPr>
            <a:r>
              <a:rPr lang="en-US" sz="4395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FOTO DA PRÁTICA – N 2</a:t>
            </a:r>
          </a:p>
        </p:txBody>
      </p:sp>
      <p:sp>
        <p:nvSpPr>
          <p:cNvPr id="16" name="TextBox 68">
            <a:extLst>
              <a:ext uri="{FF2B5EF4-FFF2-40B4-BE49-F238E27FC236}">
                <a16:creationId xmlns:a16="http://schemas.microsoft.com/office/drawing/2014/main" id="{03A0AC4B-33C9-D67D-B4D3-2152CCBD2492}"/>
              </a:ext>
            </a:extLst>
          </p:cNvPr>
          <p:cNvSpPr txBox="1"/>
          <p:nvPr/>
        </p:nvSpPr>
        <p:spPr>
          <a:xfrm>
            <a:off x="1730825" y="29203650"/>
            <a:ext cx="4676742" cy="1214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46"/>
              </a:lnSpc>
            </a:pPr>
            <a:r>
              <a:rPr lang="en-US" sz="4395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FOTO DA PRÁTICA – N 3</a:t>
            </a:r>
          </a:p>
        </p:txBody>
      </p:sp>
      <p:sp>
        <p:nvSpPr>
          <p:cNvPr id="18" name="TextBox 68">
            <a:extLst>
              <a:ext uri="{FF2B5EF4-FFF2-40B4-BE49-F238E27FC236}">
                <a16:creationId xmlns:a16="http://schemas.microsoft.com/office/drawing/2014/main" id="{2DAF9CED-89A1-7E7B-7AD4-91C5962CADE3}"/>
              </a:ext>
            </a:extLst>
          </p:cNvPr>
          <p:cNvSpPr txBox="1"/>
          <p:nvPr/>
        </p:nvSpPr>
        <p:spPr>
          <a:xfrm>
            <a:off x="9517115" y="29203651"/>
            <a:ext cx="4676742" cy="1214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46"/>
              </a:lnSpc>
            </a:pPr>
            <a:r>
              <a:rPr lang="en-US" sz="4395" b="1" dirty="0"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FOTO DA PRÁTICA – N 4</a:t>
            </a:r>
          </a:p>
        </p:txBody>
      </p: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43E49A6C-6C5A-5E93-0786-D2465C3EF9B3}"/>
              </a:ext>
            </a:extLst>
          </p:cNvPr>
          <p:cNvGrpSpPr/>
          <p:nvPr/>
        </p:nvGrpSpPr>
        <p:grpSpPr>
          <a:xfrm>
            <a:off x="844001" y="14890414"/>
            <a:ext cx="15118632" cy="1054436"/>
            <a:chOff x="844001" y="14890414"/>
            <a:chExt cx="15118632" cy="1054436"/>
          </a:xfrm>
        </p:grpSpPr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A5DD17FD-C87A-EC99-12B5-07B21290941E}"/>
                </a:ext>
              </a:extLst>
            </p:cNvPr>
            <p:cNvGrpSpPr/>
            <p:nvPr/>
          </p:nvGrpSpPr>
          <p:grpSpPr>
            <a:xfrm>
              <a:off x="844001" y="14890414"/>
              <a:ext cx="15118632" cy="1035201"/>
              <a:chOff x="844001" y="14890414"/>
              <a:chExt cx="15118632" cy="1035201"/>
            </a:xfrm>
          </p:grpSpPr>
          <p:sp>
            <p:nvSpPr>
              <p:cNvPr id="24" name="Retângulo 23">
                <a:extLst>
                  <a:ext uri="{FF2B5EF4-FFF2-40B4-BE49-F238E27FC236}">
                    <a16:creationId xmlns:a16="http://schemas.microsoft.com/office/drawing/2014/main" id="{4A3C2B07-0BB9-9721-9421-5B7301C5042E}"/>
                  </a:ext>
                </a:extLst>
              </p:cNvPr>
              <p:cNvSpPr/>
              <p:nvPr/>
            </p:nvSpPr>
            <p:spPr>
              <a:xfrm>
                <a:off x="844001" y="14890414"/>
                <a:ext cx="15118632" cy="1035201"/>
              </a:xfrm>
              <a:prstGeom prst="rect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" name="TextBox 61">
                <a:extLst>
                  <a:ext uri="{FF2B5EF4-FFF2-40B4-BE49-F238E27FC236}">
                    <a16:creationId xmlns:a16="http://schemas.microsoft.com/office/drawing/2014/main" id="{1325BD40-3CE5-D2DA-1827-CF5B28CAA27D}"/>
                  </a:ext>
                </a:extLst>
              </p:cNvPr>
              <p:cNvSpPr txBox="1"/>
              <p:nvPr/>
            </p:nvSpPr>
            <p:spPr>
              <a:xfrm>
                <a:off x="1730825" y="15179615"/>
                <a:ext cx="11672421" cy="68903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4920"/>
                  </a:lnSpc>
                </a:pPr>
                <a:r>
                  <a:rPr lang="en-US" sz="6000" b="1" dirty="0">
                    <a:solidFill>
                      <a:schemeClr val="bg1"/>
                    </a:solidFill>
                    <a:latin typeface="Times New Roman MT Bold"/>
                    <a:ea typeface="Times New Roman MT Bold"/>
                    <a:cs typeface="Times New Roman MT Bold"/>
                    <a:sym typeface="Times New Roman MT Bold"/>
                  </a:rPr>
                  <a:t>EMBASAMENTO TEÓRICO</a:t>
                </a:r>
              </a:p>
            </p:txBody>
          </p:sp>
        </p:grpSp>
        <p:pic>
          <p:nvPicPr>
            <p:cNvPr id="1026" name="Picture 2" descr="Design PNG E SVG De Ilustração Do Marcador Para Camisetas">
              <a:extLst>
                <a:ext uri="{FF2B5EF4-FFF2-40B4-BE49-F238E27FC236}">
                  <a16:creationId xmlns:a16="http://schemas.microsoft.com/office/drawing/2014/main" id="{175FC703-F6CD-948F-E316-66E25D89F5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132" y="14957029"/>
              <a:ext cx="987821" cy="987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97E33C44-A1BB-E47C-949D-02272F66527F}"/>
              </a:ext>
            </a:extLst>
          </p:cNvPr>
          <p:cNvGrpSpPr/>
          <p:nvPr/>
        </p:nvGrpSpPr>
        <p:grpSpPr>
          <a:xfrm>
            <a:off x="819216" y="8813649"/>
            <a:ext cx="15118632" cy="1035201"/>
            <a:chOff x="819216" y="8813649"/>
            <a:chExt cx="15118632" cy="1035201"/>
          </a:xfrm>
        </p:grpSpPr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65826411-8961-10CE-C929-7F546652199F}"/>
                </a:ext>
              </a:extLst>
            </p:cNvPr>
            <p:cNvGrpSpPr/>
            <p:nvPr/>
          </p:nvGrpSpPr>
          <p:grpSpPr>
            <a:xfrm>
              <a:off x="819216" y="8813649"/>
              <a:ext cx="15118632" cy="1035201"/>
              <a:chOff x="819216" y="8813649"/>
              <a:chExt cx="15118632" cy="1035201"/>
            </a:xfrm>
          </p:grpSpPr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D2794F5E-7CAE-A7FD-25B5-5AE09C4493AB}"/>
                  </a:ext>
                </a:extLst>
              </p:cNvPr>
              <p:cNvSpPr/>
              <p:nvPr/>
            </p:nvSpPr>
            <p:spPr>
              <a:xfrm>
                <a:off x="819216" y="8813649"/>
                <a:ext cx="15118632" cy="1035201"/>
              </a:xfrm>
              <a:prstGeom prst="rect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" name="TextBox 61">
                <a:extLst>
                  <a:ext uri="{FF2B5EF4-FFF2-40B4-BE49-F238E27FC236}">
                    <a16:creationId xmlns:a16="http://schemas.microsoft.com/office/drawing/2014/main" id="{3169577E-8D74-8FA0-FA88-9DA0234C7CA6}"/>
                  </a:ext>
                </a:extLst>
              </p:cNvPr>
              <p:cNvSpPr txBox="1"/>
              <p:nvPr/>
            </p:nvSpPr>
            <p:spPr>
              <a:xfrm>
                <a:off x="1730826" y="9083615"/>
                <a:ext cx="11672420" cy="68903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4920"/>
                  </a:lnSpc>
                </a:pPr>
                <a:r>
                  <a:rPr lang="en-US" sz="6000" b="1" dirty="0">
                    <a:solidFill>
                      <a:schemeClr val="bg1"/>
                    </a:solidFill>
                    <a:latin typeface="Times New Roman MT Bold"/>
                    <a:ea typeface="Times New Roman MT Bold"/>
                    <a:cs typeface="Times New Roman MT Bold"/>
                    <a:sym typeface="Times New Roman MT Bold"/>
                  </a:rPr>
                  <a:t>OBJETIVOS PRETENDIDOS</a:t>
                </a:r>
              </a:p>
            </p:txBody>
          </p:sp>
        </p:grpSp>
        <p:pic>
          <p:nvPicPr>
            <p:cNvPr id="37" name="Picture 2" descr="Design PNG E SVG De Ilustração Do Marcador Para Camisetas">
              <a:extLst>
                <a:ext uri="{FF2B5EF4-FFF2-40B4-BE49-F238E27FC236}">
                  <a16:creationId xmlns:a16="http://schemas.microsoft.com/office/drawing/2014/main" id="{30912989-C9F9-996A-F7FB-B00FF7B81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429" y="8861029"/>
              <a:ext cx="987821" cy="987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AE6FF308-234D-3FEE-ABAA-A0AF07F60251}"/>
              </a:ext>
            </a:extLst>
          </p:cNvPr>
          <p:cNvGrpSpPr/>
          <p:nvPr/>
        </p:nvGrpSpPr>
        <p:grpSpPr>
          <a:xfrm>
            <a:off x="16579850" y="8823255"/>
            <a:ext cx="15118632" cy="1035201"/>
            <a:chOff x="16579850" y="8823255"/>
            <a:chExt cx="15118632" cy="1035201"/>
          </a:xfrm>
        </p:grpSpPr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8451225E-743B-ACBB-5AC9-FD75477C9B2B}"/>
                </a:ext>
              </a:extLst>
            </p:cNvPr>
            <p:cNvGrpSpPr/>
            <p:nvPr/>
          </p:nvGrpSpPr>
          <p:grpSpPr>
            <a:xfrm>
              <a:off x="16579850" y="8823255"/>
              <a:ext cx="15118632" cy="1035201"/>
              <a:chOff x="16579850" y="8823255"/>
              <a:chExt cx="15118632" cy="1035201"/>
            </a:xfrm>
          </p:grpSpPr>
          <p:sp>
            <p:nvSpPr>
              <p:cNvPr id="29" name="Retângulo 28">
                <a:extLst>
                  <a:ext uri="{FF2B5EF4-FFF2-40B4-BE49-F238E27FC236}">
                    <a16:creationId xmlns:a16="http://schemas.microsoft.com/office/drawing/2014/main" id="{ED31488A-0C1B-C6E6-6EB8-F1531413356D}"/>
                  </a:ext>
                </a:extLst>
              </p:cNvPr>
              <p:cNvSpPr/>
              <p:nvPr/>
            </p:nvSpPr>
            <p:spPr>
              <a:xfrm>
                <a:off x="16579850" y="8823255"/>
                <a:ext cx="15118632" cy="1035201"/>
              </a:xfrm>
              <a:prstGeom prst="rect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0" name="TextBox 61">
                <a:extLst>
                  <a:ext uri="{FF2B5EF4-FFF2-40B4-BE49-F238E27FC236}">
                    <a16:creationId xmlns:a16="http://schemas.microsoft.com/office/drawing/2014/main" id="{945283BB-2E24-7A67-1B89-B136C79DBE76}"/>
                  </a:ext>
                </a:extLst>
              </p:cNvPr>
              <p:cNvSpPr txBox="1"/>
              <p:nvPr/>
            </p:nvSpPr>
            <p:spPr>
              <a:xfrm>
                <a:off x="17772214" y="9083615"/>
                <a:ext cx="11672421" cy="68903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4920"/>
                  </a:lnSpc>
                </a:pPr>
                <a:r>
                  <a:rPr lang="en-US" sz="6000" b="1" dirty="0">
                    <a:solidFill>
                      <a:schemeClr val="bg1"/>
                    </a:solidFill>
                    <a:latin typeface="Times New Roman MT Bold"/>
                    <a:ea typeface="Times New Roman MT Bold"/>
                    <a:cs typeface="Times New Roman MT Bold"/>
                    <a:sym typeface="Times New Roman MT Bold"/>
                  </a:rPr>
                  <a:t>METODOLOGIA UTILIZADAS</a:t>
                </a:r>
              </a:p>
            </p:txBody>
          </p:sp>
        </p:grpSp>
        <p:pic>
          <p:nvPicPr>
            <p:cNvPr id="38" name="Picture 2" descr="Design PNG E SVG De Ilustração Do Marcador Para Camisetas">
              <a:extLst>
                <a:ext uri="{FF2B5EF4-FFF2-40B4-BE49-F238E27FC236}">
                  <a16:creationId xmlns:a16="http://schemas.microsoft.com/office/drawing/2014/main" id="{E9046B4D-80AD-F268-E967-5EC53652DF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58829" y="8864953"/>
              <a:ext cx="987821" cy="987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4B1E124D-CADC-32A4-C2D8-8323AE9049CA}"/>
              </a:ext>
            </a:extLst>
          </p:cNvPr>
          <p:cNvGrpSpPr/>
          <p:nvPr/>
        </p:nvGrpSpPr>
        <p:grpSpPr>
          <a:xfrm>
            <a:off x="16594803" y="17849560"/>
            <a:ext cx="15118632" cy="1035201"/>
            <a:chOff x="16594803" y="17849560"/>
            <a:chExt cx="15118632" cy="1035201"/>
          </a:xfrm>
        </p:grpSpPr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E74F7C1E-EFF0-9E1B-0E45-EFC94FAD7118}"/>
                </a:ext>
              </a:extLst>
            </p:cNvPr>
            <p:cNvSpPr/>
            <p:nvPr/>
          </p:nvSpPr>
          <p:spPr>
            <a:xfrm>
              <a:off x="16594803" y="17849560"/>
              <a:ext cx="15118632" cy="1035201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TextBox 61">
              <a:extLst>
                <a:ext uri="{FF2B5EF4-FFF2-40B4-BE49-F238E27FC236}">
                  <a16:creationId xmlns:a16="http://schemas.microsoft.com/office/drawing/2014/main" id="{99C0C4E0-4AD9-0657-D150-94300F363BEB}"/>
                </a:ext>
              </a:extLst>
            </p:cNvPr>
            <p:cNvSpPr txBox="1"/>
            <p:nvPr/>
          </p:nvSpPr>
          <p:spPr>
            <a:xfrm>
              <a:off x="17772215" y="18151415"/>
              <a:ext cx="11672420" cy="6890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920"/>
                </a:lnSpc>
              </a:pPr>
              <a:r>
                <a:rPr lang="en-US" sz="6000" b="1" dirty="0">
                  <a:solidFill>
                    <a:schemeClr val="bg1"/>
                  </a:solidFill>
                  <a:latin typeface="Times New Roman MT Bold"/>
                  <a:ea typeface="Times New Roman MT Bold"/>
                  <a:cs typeface="Times New Roman MT Bold"/>
                  <a:sym typeface="Times New Roman MT Bold"/>
                </a:rPr>
                <a:t>RESULTADOS ALCANÇADOS</a:t>
              </a:r>
            </a:p>
          </p:txBody>
        </p:sp>
        <p:pic>
          <p:nvPicPr>
            <p:cNvPr id="39" name="Picture 2" descr="Design PNG E SVG De Ilustração Do Marcador Para Camisetas">
              <a:extLst>
                <a:ext uri="{FF2B5EF4-FFF2-40B4-BE49-F238E27FC236}">
                  <a16:creationId xmlns:a16="http://schemas.microsoft.com/office/drawing/2014/main" id="{9355C6E6-8B1E-FFC2-BF72-DEA8AF35BD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58829" y="17849850"/>
              <a:ext cx="987821" cy="987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91F38129-31FB-443E-10A0-A79ACC84D873}"/>
              </a:ext>
            </a:extLst>
          </p:cNvPr>
          <p:cNvGrpSpPr/>
          <p:nvPr/>
        </p:nvGrpSpPr>
        <p:grpSpPr>
          <a:xfrm>
            <a:off x="16579850" y="26761424"/>
            <a:ext cx="15118632" cy="1070626"/>
            <a:chOff x="16579850" y="26761424"/>
            <a:chExt cx="15118632" cy="1070626"/>
          </a:xfrm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B8788903-A231-678C-C762-3BC19E8AE2C3}"/>
                </a:ext>
              </a:extLst>
            </p:cNvPr>
            <p:cNvGrpSpPr/>
            <p:nvPr/>
          </p:nvGrpSpPr>
          <p:grpSpPr>
            <a:xfrm>
              <a:off x="16579850" y="26761424"/>
              <a:ext cx="15118632" cy="1070626"/>
              <a:chOff x="16579850" y="26761424"/>
              <a:chExt cx="15118632" cy="1070626"/>
            </a:xfrm>
          </p:grpSpPr>
          <p:sp>
            <p:nvSpPr>
              <p:cNvPr id="41" name="Retângulo 40">
                <a:extLst>
                  <a:ext uri="{FF2B5EF4-FFF2-40B4-BE49-F238E27FC236}">
                    <a16:creationId xmlns:a16="http://schemas.microsoft.com/office/drawing/2014/main" id="{56EC16F6-96BC-8F58-44F1-628EA1BCD12F}"/>
                  </a:ext>
                </a:extLst>
              </p:cNvPr>
              <p:cNvSpPr/>
              <p:nvPr/>
            </p:nvSpPr>
            <p:spPr>
              <a:xfrm>
                <a:off x="16579850" y="26761424"/>
                <a:ext cx="15118632" cy="1035201"/>
              </a:xfrm>
              <a:prstGeom prst="rect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2" name="TextBox 61">
                <a:extLst>
                  <a:ext uri="{FF2B5EF4-FFF2-40B4-BE49-F238E27FC236}">
                    <a16:creationId xmlns:a16="http://schemas.microsoft.com/office/drawing/2014/main" id="{46DBA5ED-DEEA-4413-0354-6B076DD3C9D5}"/>
                  </a:ext>
                </a:extLst>
              </p:cNvPr>
              <p:cNvSpPr txBox="1"/>
              <p:nvPr/>
            </p:nvSpPr>
            <p:spPr>
              <a:xfrm>
                <a:off x="17799049" y="27143015"/>
                <a:ext cx="12795136" cy="68903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4920"/>
                  </a:lnSpc>
                </a:pPr>
                <a:r>
                  <a:rPr lang="en-US" sz="6000" b="1" dirty="0">
                    <a:solidFill>
                      <a:schemeClr val="bg1"/>
                    </a:solidFill>
                    <a:latin typeface="Times New Roman MT Bold"/>
                    <a:ea typeface="Times New Roman MT Bold"/>
                    <a:cs typeface="Times New Roman MT Bold"/>
                    <a:sym typeface="Times New Roman MT Bold"/>
                  </a:rPr>
                  <a:t>REFERÊNCIAS BIBLIOGRÁFICAS</a:t>
                </a:r>
              </a:p>
            </p:txBody>
          </p:sp>
        </p:grpSp>
        <p:pic>
          <p:nvPicPr>
            <p:cNvPr id="40" name="Picture 2" descr="Design PNG E SVG De Ilustração Do Marcador Para Camisetas">
              <a:extLst>
                <a:ext uri="{FF2B5EF4-FFF2-40B4-BE49-F238E27FC236}">
                  <a16:creationId xmlns:a16="http://schemas.microsoft.com/office/drawing/2014/main" id="{56405292-3F38-9EA2-D867-E5B0C7DD75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58829" y="26841450"/>
              <a:ext cx="987821" cy="987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2BCDDADD-B636-759D-EEC1-7F6909B4CC80}"/>
              </a:ext>
            </a:extLst>
          </p:cNvPr>
          <p:cNvGrpSpPr/>
          <p:nvPr/>
        </p:nvGrpSpPr>
        <p:grpSpPr>
          <a:xfrm>
            <a:off x="0" y="31795963"/>
            <a:ext cx="32397700" cy="5115175"/>
            <a:chOff x="0" y="31795963"/>
            <a:chExt cx="32397700" cy="5115175"/>
          </a:xfrm>
        </p:grpSpPr>
        <p:sp>
          <p:nvSpPr>
            <p:cNvPr id="4" name="Freeform 16">
              <a:extLst>
                <a:ext uri="{FF2B5EF4-FFF2-40B4-BE49-F238E27FC236}">
                  <a16:creationId xmlns:a16="http://schemas.microsoft.com/office/drawing/2014/main" id="{3BAA6E5D-0F36-08C0-C18B-2A3213670A8B}"/>
                </a:ext>
              </a:extLst>
            </p:cNvPr>
            <p:cNvSpPr/>
            <p:nvPr/>
          </p:nvSpPr>
          <p:spPr>
            <a:xfrm>
              <a:off x="23608424" y="32175450"/>
              <a:ext cx="3371511" cy="2418024"/>
            </a:xfrm>
            <a:custGeom>
              <a:avLst/>
              <a:gdLst/>
              <a:ahLst/>
              <a:cxnLst/>
              <a:rect l="l" t="t" r="r" b="b"/>
              <a:pathLst>
                <a:path w="3528276" h="3520833">
                  <a:moveTo>
                    <a:pt x="0" y="0"/>
                  </a:moveTo>
                  <a:lnTo>
                    <a:pt x="3528276" y="0"/>
                  </a:lnTo>
                  <a:lnTo>
                    <a:pt x="3528276" y="3520833"/>
                  </a:lnTo>
                  <a:lnTo>
                    <a:pt x="0" y="352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3701" b="-21356"/>
              </a:stretch>
            </a:blipFill>
          </p:spPr>
          <p:txBody>
            <a:bodyPr/>
            <a:lstStyle/>
            <a:p>
              <a:endParaRPr lang="pt-BR"/>
            </a:p>
          </p:txBody>
        </p:sp>
        <p:pic>
          <p:nvPicPr>
            <p:cNvPr id="10" name="Imagem 9" descr="Texto&#10;&#10;O conteúdo gerado por IA pode estar incorreto.">
              <a:extLst>
                <a:ext uri="{FF2B5EF4-FFF2-40B4-BE49-F238E27FC236}">
                  <a16:creationId xmlns:a16="http://schemas.microsoft.com/office/drawing/2014/main" id="{4C5A038D-178C-0CD8-69F8-EEFDC4A7F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9318" y="32453907"/>
              <a:ext cx="5723242" cy="1948139"/>
            </a:xfrm>
            <a:prstGeom prst="rect">
              <a:avLst/>
            </a:prstGeom>
          </p:spPr>
        </p:pic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64F432D1-72DD-CE33-6EFA-F220605DA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8" b="10583"/>
            <a:stretch>
              <a:fillRect/>
            </a:stretch>
          </p:blipFill>
          <p:spPr>
            <a:xfrm>
              <a:off x="17818991" y="31795963"/>
              <a:ext cx="3371511" cy="2815828"/>
            </a:xfrm>
            <a:prstGeom prst="rect">
              <a:avLst/>
            </a:prstGeom>
          </p:spPr>
        </p:pic>
        <p:pic>
          <p:nvPicPr>
            <p:cNvPr id="15" name="Imagem 14" descr="Diagrama&#10;&#10;O conteúdo gerado por IA pode estar incorreto.">
              <a:extLst>
                <a:ext uri="{FF2B5EF4-FFF2-40B4-BE49-F238E27FC236}">
                  <a16:creationId xmlns:a16="http://schemas.microsoft.com/office/drawing/2014/main" id="{CE9EC418-6666-3AB7-A6FC-B9E57CE36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99258" y="32020063"/>
              <a:ext cx="3983035" cy="2815828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6F61BE4C-7D6A-D3D4-1058-08386EF57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4994850"/>
              <a:ext cx="32397700" cy="1916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9746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301</Words>
  <Application>Microsoft Office PowerPoint</Application>
  <PresentationFormat>Personalizar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Arial</vt:lpstr>
      <vt:lpstr>Times New Roman MT Medium</vt:lpstr>
      <vt:lpstr>Times New Roman MT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FECMSAL</dc:title>
  <cp:lastModifiedBy>David Rogério</cp:lastModifiedBy>
  <cp:revision>2</cp:revision>
  <dcterms:created xsi:type="dcterms:W3CDTF">2006-08-16T00:00:00Z</dcterms:created>
  <dcterms:modified xsi:type="dcterms:W3CDTF">2025-11-26T18:20:16Z</dcterms:modified>
  <dc:identifier>DAGzziHMMBw</dc:identifier>
</cp:coreProperties>
</file>